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822" r:id="rId1"/>
    <p:sldMasterId id="2147483892" r:id="rId2"/>
  </p:sldMasterIdLst>
  <p:notesMasterIdLst>
    <p:notesMasterId r:id="rId6"/>
  </p:notesMasterIdLst>
  <p:handoutMasterIdLst>
    <p:handoutMasterId r:id="rId7"/>
  </p:handoutMasterIdLst>
  <p:sldIdLst>
    <p:sldId id="280" r:id="rId3"/>
    <p:sldId id="542" r:id="rId4"/>
    <p:sldId id="314" r:id="rId5"/>
  </p:sldIdLst>
  <p:sldSz cx="12198350" cy="6858000"/>
  <p:notesSz cx="679450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3120" userDrawn="1">
          <p15:clr>
            <a:srgbClr val="A4A3A4"/>
          </p15:clr>
        </p15:guide>
        <p15:guide id="2" pos="214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8" name="Author" initials="A" lastIdx="0" clrIdx="7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600"/>
    <a:srgbClr val="646464"/>
    <a:srgbClr val="C0C0C0"/>
    <a:srgbClr val="F0F0F0"/>
    <a:srgbClr val="7F7F7F"/>
    <a:srgbClr val="2E2E38"/>
    <a:srgbClr val="FFED99"/>
    <a:srgbClr val="FFDF9F"/>
    <a:srgbClr val="FFF6CC"/>
    <a:srgbClr val="FFF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189" autoAdjust="0"/>
    <p:restoredTop sz="95220" autoAdjust="0"/>
  </p:normalViewPr>
  <p:slideViewPr>
    <p:cSldViewPr snapToGrid="0" snapToObjects="1" showGuides="1">
      <p:cViewPr varScale="1">
        <p:scale>
          <a:sx n="82" d="100"/>
          <a:sy n="82" d="100"/>
        </p:scale>
        <p:origin x="542" y="72"/>
      </p:cViewPr>
      <p:guideLst/>
    </p:cSldViewPr>
  </p:slideViewPr>
  <p:outlineViewPr>
    <p:cViewPr>
      <p:scale>
        <a:sx n="33" d="100"/>
        <a:sy n="33" d="100"/>
      </p:scale>
      <p:origin x="0" y="-7090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30" d="100"/>
        <a:sy n="130" d="100"/>
      </p:scale>
      <p:origin x="0" y="-1454"/>
    </p:cViewPr>
  </p:sorterViewPr>
  <p:notesViewPr>
    <p:cSldViewPr snapToGrid="0" snapToObjects="1" showGuides="1">
      <p:cViewPr varScale="1">
        <p:scale>
          <a:sx n="86" d="100"/>
          <a:sy n="86" d="100"/>
        </p:scale>
        <p:origin x="3840" y="78"/>
      </p:cViewPr>
      <p:guideLst>
        <p:guide orient="horz" pos="3120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5300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GB" dirty="0">
              <a:latin typeface="Arial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5300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75A85089-C692-4DEA-AC49-04CF34D4FE14}" type="datetimeFigureOut">
              <a:rPr lang="en-GB" smtClean="0">
                <a:latin typeface="Arial" pitchFamily="34" charset="0"/>
              </a:rPr>
              <a:pPr/>
              <a:t>22/04/2021</a:t>
            </a:fld>
            <a:endParaRPr lang="en-GB" dirty="0">
              <a:latin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08981"/>
            <a:ext cx="2944283" cy="495300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GB" dirty="0">
              <a:latin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D3A5C721-4BB5-4DB6-AD65-4BA2A62B05B6}" type="slidenum">
              <a:rPr lang="en-GB" smtClean="0">
                <a:latin typeface="Arial" pitchFamily="34" charset="0"/>
              </a:rPr>
              <a:pPr/>
              <a:t>‹#›</a:t>
            </a:fld>
            <a:endParaRPr lang="en-GB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16323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5300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5300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8045EBA9-A28D-4849-BFEA-AA04F6A21B63}" type="datetimeFigureOut">
              <a:rPr lang="en-GB" smtClean="0"/>
              <a:pPr/>
              <a:t>22/04/2021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663" y="742950"/>
            <a:ext cx="6607175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05351"/>
            <a:ext cx="5435600" cy="4457700"/>
          </a:xfrm>
          <a:prstGeom prst="rect">
            <a:avLst/>
          </a:prstGeom>
        </p:spPr>
        <p:txBody>
          <a:bodyPr vert="horz" lIns="92492" tIns="46246" rIns="92492" bIns="46246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08981"/>
            <a:ext cx="2944283" cy="495300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5B43D19E-BFDB-4C92-8EDD-32EDDA8F41D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6270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56">
            <a:extLst>
              <a:ext uri="{FF2B5EF4-FFF2-40B4-BE49-F238E27FC236}">
                <a16:creationId xmlns:a16="http://schemas.microsoft.com/office/drawing/2014/main" id="{13A7AC18-CF42-4EC5-8D40-441EAE30A06C}"/>
              </a:ext>
            </a:extLst>
          </p:cNvPr>
          <p:cNvSpPr/>
          <p:nvPr userDrawn="1"/>
        </p:nvSpPr>
        <p:spPr>
          <a:xfrm>
            <a:off x="498115" y="795662"/>
            <a:ext cx="4930412" cy="3581484"/>
          </a:xfrm>
          <a:custGeom>
            <a:avLst/>
            <a:gdLst>
              <a:gd name="connsiteX0" fmla="*/ 4238387 w 4257675"/>
              <a:gd name="connsiteY0" fmla="*/ 0 h 3092804"/>
              <a:gd name="connsiteX1" fmla="*/ 4257675 w 4257675"/>
              <a:gd name="connsiteY1" fmla="*/ 0 h 3092804"/>
              <a:gd name="connsiteX2" fmla="*/ 4257675 w 4257675"/>
              <a:gd name="connsiteY2" fmla="*/ 3092804 h 3092804"/>
              <a:gd name="connsiteX3" fmla="*/ 0 w 4257675"/>
              <a:gd name="connsiteY3" fmla="*/ 3092804 h 3092804"/>
              <a:gd name="connsiteX4" fmla="*/ 0 w 4257675"/>
              <a:gd name="connsiteY4" fmla="*/ 747342 h 3092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7675" h="3092804">
                <a:moveTo>
                  <a:pt x="4238387" y="0"/>
                </a:moveTo>
                <a:lnTo>
                  <a:pt x="4257675" y="0"/>
                </a:lnTo>
                <a:lnTo>
                  <a:pt x="4257675" y="3092804"/>
                </a:lnTo>
                <a:lnTo>
                  <a:pt x="0" y="3092804"/>
                </a:lnTo>
                <a:lnTo>
                  <a:pt x="0" y="747342"/>
                </a:lnTo>
                <a:close/>
              </a:path>
            </a:pathLst>
          </a:custGeom>
          <a:solidFill>
            <a:srgbClr val="FFE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775504" y="1954221"/>
            <a:ext cx="4328932" cy="979702"/>
          </a:xfrm>
        </p:spPr>
        <p:txBody>
          <a:bodyPr/>
          <a:lstStyle>
            <a:lvl1pPr>
              <a:defRPr sz="3000" b="0">
                <a:solidFill>
                  <a:schemeClr val="tx1"/>
                </a:solidFill>
                <a:latin typeface="EYInterstate Light" panose="02000506000000020004" pitchFamily="2" charset="0"/>
                <a:cs typeface="Arial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775504" y="3046158"/>
            <a:ext cx="4328932" cy="1046323"/>
          </a:xfrm>
        </p:spPr>
        <p:txBody>
          <a:bodyPr/>
          <a:lstStyle>
            <a:lvl1pPr marL="0" indent="0" algn="l">
              <a:spcAft>
                <a:spcPts val="1200"/>
              </a:spcAft>
              <a:buNone/>
              <a:defRPr sz="2000">
                <a:solidFill>
                  <a:schemeClr val="tx1"/>
                </a:solidFill>
                <a:latin typeface="EYInterstate" panose="02000503020000020004" pitchFamily="2" charset="0"/>
                <a:cs typeface="Arial" pitchFamily="34" charset="0"/>
              </a:defRPr>
            </a:lvl1pPr>
            <a:lvl2pPr marL="0" indent="0" algn="l">
              <a:buNone/>
              <a:defRPr sz="1600" b="1">
                <a:solidFill>
                  <a:srgbClr val="404040"/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单击此处编辑母版副标题样式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515"/>
          <a:stretch/>
        </p:blipFill>
        <p:spPr>
          <a:xfrm>
            <a:off x="10364788" y="4962568"/>
            <a:ext cx="1314314" cy="1433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0370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28F8CDB-776D-4811-AE2C-217236ECDEC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27180" y="0"/>
            <a:ext cx="5971170" cy="6858000"/>
          </a:xfrm>
        </p:spPr>
        <p:txBody>
          <a:bodyPr/>
          <a:lstStyle/>
          <a:p>
            <a:r>
              <a:rPr lang="zh-CN" altLang="en-US"/>
              <a:t>单击图标添加图片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6E96BA-E9E4-496B-8CA5-6DA27B8AD7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9705" y="2578743"/>
            <a:ext cx="4537959" cy="1055708"/>
          </a:xfrm>
        </p:spPr>
        <p:txBody>
          <a:bodyPr/>
          <a:lstStyle>
            <a:lvl1pPr marL="0" indent="0">
              <a:buNone/>
              <a:defRPr sz="3000"/>
            </a:lvl1pPr>
          </a:lstStyle>
          <a:p>
            <a:pPr lvl="0"/>
            <a:r>
              <a:rPr lang="en-IN" dirty="0"/>
              <a:t>Chapter Title</a:t>
            </a:r>
          </a:p>
          <a:p>
            <a:pPr lvl="0"/>
            <a:r>
              <a:rPr lang="en-IN" dirty="0"/>
              <a:t>EY Interstate Light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1173C8A3-BA2F-497B-A214-45B02D73AF2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9705" y="3840384"/>
            <a:ext cx="4537959" cy="1055708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IN" dirty="0"/>
              <a:t>text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656DB61-969F-46BA-942C-3600269FA4D1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1428928" y="6471244"/>
            <a:ext cx="1191258" cy="180000"/>
          </a:xfrm>
          <a:prstGeom prst="rect">
            <a:avLst/>
          </a:prstGeom>
        </p:spPr>
        <p:txBody>
          <a:bodyPr/>
          <a:lstStyle/>
          <a:p>
            <a:fld id="{70698E0F-C516-4EA3-9B7A-A60925844285}" type="datetime3">
              <a:rPr lang="en-US" smtClean="0"/>
              <a:t>22 April 2021</a:t>
            </a:fld>
            <a:endParaRPr lang="en-IN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C562FF-E912-4424-B259-AED677C026A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3239188" y="6471244"/>
            <a:ext cx="3086100" cy="18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2C1B82-1A85-4CFD-98C3-C21698A96B6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GB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80524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GB" dirty="0"/>
          </a:p>
        </p:txBody>
      </p:sp>
      <p:sp>
        <p:nvSpPr>
          <p:cNvPr id="5" name="Table Placeholder 4">
            <a:extLst>
              <a:ext uri="{FF2B5EF4-FFF2-40B4-BE49-F238E27FC236}">
                <a16:creationId xmlns:a16="http://schemas.microsoft.com/office/drawing/2014/main" id="{95A2BE92-ABF7-4A82-BC35-00F28F500FED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609917" y="1137920"/>
            <a:ext cx="4957505" cy="4267457"/>
          </a:xfrm>
        </p:spPr>
        <p:txBody>
          <a:bodyPr/>
          <a:lstStyle/>
          <a:p>
            <a:r>
              <a:rPr lang="zh-CN" altLang="en-US"/>
              <a:t>单击图标添加表格</a:t>
            </a:r>
            <a:endParaRPr lang="en-IN" dirty="0"/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DA81FCAA-64D2-4A9C-B16E-9C4E3BB431B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33461" y="3813288"/>
            <a:ext cx="3089275" cy="180000"/>
          </a:xfr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Surname</a:t>
            </a:r>
            <a:endParaRPr lang="en-GB" dirty="0"/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03CDC117-35F2-47B2-85B2-29CB8EE7E09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133461" y="4055931"/>
            <a:ext cx="3089275" cy="180000"/>
          </a:xfr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Job Title to go here</a:t>
            </a:r>
            <a:endParaRPr lang="en-GB" dirty="0"/>
          </a:p>
        </p:txBody>
      </p:sp>
      <p:sp>
        <p:nvSpPr>
          <p:cNvPr id="14" name="Picture Placeholder 19">
            <a:extLst>
              <a:ext uri="{FF2B5EF4-FFF2-40B4-BE49-F238E27FC236}">
                <a16:creationId xmlns:a16="http://schemas.microsoft.com/office/drawing/2014/main" id="{00A15EA9-2372-4E06-83C2-1E13AB1FA62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123007" y="3578083"/>
            <a:ext cx="778959" cy="778959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单击图标添加图片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DB83DAE-9FEB-4E9C-85BA-A34BD239275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23008" y="1137920"/>
            <a:ext cx="5465425" cy="37380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Key Takeaways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C1ABE303-7041-4312-AD03-0E872AEF99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123008" y="1635009"/>
            <a:ext cx="5465425" cy="161155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 dirty="0"/>
              <a:t>Content EY Interstate Light, 16pt, Lorem ipsum dolor, 12pt, </a:t>
            </a:r>
            <a:r>
              <a:rPr lang="en-US" dirty="0" err="1"/>
              <a:t>Utinam</a:t>
            </a:r>
            <a:r>
              <a:rPr lang="en-US" dirty="0"/>
              <a:t> </a:t>
            </a:r>
            <a:r>
              <a:rPr lang="en-US" dirty="0" err="1"/>
              <a:t>nonumy</a:t>
            </a:r>
            <a:r>
              <a:rPr lang="en-US" dirty="0"/>
              <a:t> </a:t>
            </a:r>
            <a:r>
              <a:rPr lang="en-US" dirty="0" err="1"/>
              <a:t>abhorreant</a:t>
            </a:r>
            <a:r>
              <a:rPr lang="en-US" dirty="0"/>
              <a:t> </a:t>
            </a:r>
            <a:r>
              <a:rPr lang="en-US" dirty="0" err="1"/>
              <a:t>sead</a:t>
            </a:r>
            <a:r>
              <a:rPr lang="en-US" dirty="0"/>
              <a:t>. </a:t>
            </a:r>
            <a:r>
              <a:rPr lang="en-US" dirty="0" err="1"/>
              <a:t>Putant</a:t>
            </a:r>
            <a:r>
              <a:rPr lang="en-US" dirty="0"/>
              <a:t> </a:t>
            </a:r>
            <a:r>
              <a:rPr lang="en-US" dirty="0" err="1"/>
              <a:t>probatus</a:t>
            </a:r>
            <a:r>
              <a:rPr lang="en-US" dirty="0"/>
              <a:t> id vis, ad his </a:t>
            </a:r>
            <a:r>
              <a:rPr lang="en-US" dirty="0" err="1"/>
              <a:t>meis</a:t>
            </a:r>
            <a:r>
              <a:rPr lang="en-US" dirty="0"/>
              <a:t> </a:t>
            </a:r>
            <a:r>
              <a:rPr lang="en-US" dirty="0" err="1"/>
              <a:t>habemus</a:t>
            </a:r>
            <a:r>
              <a:rPr lang="en-US" dirty="0"/>
              <a:t> </a:t>
            </a:r>
            <a:r>
              <a:rPr lang="en-US" dirty="0" err="1"/>
              <a:t>repudiare</a:t>
            </a:r>
            <a:r>
              <a:rPr lang="en-US" dirty="0"/>
              <a:t>, has an </a:t>
            </a:r>
            <a:r>
              <a:rPr lang="en-US" dirty="0" err="1"/>
              <a:t>pericula</a:t>
            </a:r>
            <a:r>
              <a:rPr lang="en-US" dirty="0"/>
              <a:t> </a:t>
            </a:r>
            <a:r>
              <a:rPr lang="en-US" dirty="0" err="1"/>
              <a:t>tractatos</a:t>
            </a:r>
            <a:r>
              <a:rPr lang="en-US" dirty="0"/>
              <a:t>.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debitis</a:t>
            </a:r>
            <a:r>
              <a:rPr lang="en-US" dirty="0"/>
              <a:t> </a:t>
            </a:r>
            <a:r>
              <a:rPr lang="en-US" dirty="0" err="1"/>
              <a:t>dissentias</a:t>
            </a:r>
            <a:r>
              <a:rPr lang="en-US" dirty="0"/>
              <a:t> ad. </a:t>
            </a:r>
            <a:r>
              <a:rPr lang="en-US" dirty="0" err="1"/>
              <a:t>Patrioque</a:t>
            </a:r>
            <a:r>
              <a:rPr lang="en-US" dirty="0"/>
              <a:t> </a:t>
            </a:r>
            <a:r>
              <a:rPr lang="en-US" dirty="0" err="1"/>
              <a:t>voluptatum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ex, id </a:t>
            </a:r>
            <a:r>
              <a:rPr lang="en-US" dirty="0" err="1"/>
              <a:t>admodum</a:t>
            </a:r>
            <a:r>
              <a:rPr lang="en-US" dirty="0"/>
              <a:t>.</a:t>
            </a:r>
          </a:p>
          <a:p>
            <a:pPr lvl="0"/>
            <a:endParaRPr lang="en-US" dirty="0"/>
          </a:p>
        </p:txBody>
      </p:sp>
      <p:sp>
        <p:nvSpPr>
          <p:cNvPr id="20" name="Line 10">
            <a:extLst>
              <a:ext uri="{FF2B5EF4-FFF2-40B4-BE49-F238E27FC236}">
                <a16:creationId xmlns:a16="http://schemas.microsoft.com/office/drawing/2014/main" id="{B69EB865-6B86-419B-923C-F7DDC68C9C66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918" y="907750"/>
            <a:ext cx="109800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16ABDB-CF45-4001-9487-F3BA3DD8DACD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r>
              <a:rPr lang="en-GB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331009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slide_Qu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E89B92-9E6D-4E4B-A5F6-7BC8B1612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658271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slide_Qu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E28D7EA5-A532-4D8B-9984-8F3D1FEA98D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53175" y="2060235"/>
            <a:ext cx="5292000" cy="3025522"/>
          </a:xfrm>
        </p:spPr>
        <p:txBody>
          <a:bodyPr lIns="0" tIns="0" rIns="0" bIns="0">
            <a:noAutofit/>
          </a:bodyPr>
          <a:lstStyle>
            <a:lvl1pPr marL="0" indent="0" algn="ctr">
              <a:buNone/>
              <a:defRPr lang="en-US" sz="2800" dirty="0" smtClean="0">
                <a:latin typeface="Georgia" panose="02040502050405020303" pitchFamily="18" charset="0"/>
              </a:defRPr>
            </a:lvl1pPr>
          </a:lstStyle>
          <a:p>
            <a:pPr marL="356616" lvl="0" indent="-356616" algn="ctr">
              <a:spcBef>
                <a:spcPts val="0"/>
              </a:spcBef>
            </a:pPr>
            <a:r>
              <a:rPr lang="zh-CN" altLang="en-US"/>
              <a:t>编辑母版文本样式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9F9B9C3C-16F2-40B2-A460-0480520ECF8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53175" y="5506678"/>
            <a:ext cx="5292000" cy="316838"/>
          </a:xfrm>
        </p:spPr>
        <p:txBody>
          <a:bodyPr lIns="0" tIns="0" rIns="0" bIns="0">
            <a:noAutofit/>
          </a:bodyPr>
          <a:lstStyle>
            <a:lvl1pPr marL="0" indent="0" algn="ctr">
              <a:buNone/>
              <a:defRPr lang="en-US" sz="1600" dirty="0" smtClean="0">
                <a:solidFill>
                  <a:srgbClr val="FFE600"/>
                </a:solidFill>
                <a:latin typeface="+mn-lt"/>
              </a:defRPr>
            </a:lvl1pPr>
          </a:lstStyle>
          <a:p>
            <a:pPr marL="356616" lvl="0" indent="-356616" algn="ctr"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Name Surname</a:t>
            </a: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8E04541C-CC5D-4455-8271-73223AE0A88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53175" y="5818717"/>
            <a:ext cx="5292000" cy="316838"/>
          </a:xfrm>
        </p:spPr>
        <p:txBody>
          <a:bodyPr vert="horz" lIns="0" tIns="0" rIns="0" bIns="0" rtlCol="0" anchor="t" anchorCtr="0">
            <a:noAutofit/>
          </a:bodyPr>
          <a:lstStyle>
            <a:lvl1pPr marL="0" indent="0" algn="ctr">
              <a:buNone/>
              <a:defRPr lang="en-US" sz="1600" dirty="0" smtClean="0">
                <a:latin typeface="+mn-lt"/>
              </a:defRPr>
            </a:lvl1pPr>
          </a:lstStyle>
          <a:p>
            <a:pPr marL="356616" lvl="0" indent="-356616" algn="ctr"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Job Title</a:t>
            </a:r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FBD672D3-B116-471A-8511-D80D5D920D93}"/>
              </a:ext>
            </a:extLst>
          </p:cNvPr>
          <p:cNvSpPr txBox="1">
            <a:spLocks/>
          </p:cNvSpPr>
          <p:nvPr userDrawn="1"/>
        </p:nvSpPr>
        <p:spPr>
          <a:xfrm>
            <a:off x="4929981" y="979787"/>
            <a:ext cx="2338388" cy="88268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356616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13232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69848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426464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783080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1200" dirty="0">
                <a:solidFill>
                  <a:schemeClr val="tx2"/>
                </a:solidFill>
                <a:latin typeface="Georgia" panose="02040502050405020303" pitchFamily="18" charset="0"/>
              </a:rPr>
              <a:t>“ </a:t>
            </a:r>
          </a:p>
        </p:txBody>
      </p:sp>
    </p:spTree>
    <p:extLst>
      <p:ext uri="{BB962C8B-B14F-4D97-AF65-F5344CB8AC3E}">
        <p14:creationId xmlns:p14="http://schemas.microsoft.com/office/powerpoint/2010/main" val="35212200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slide_Qu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8F291EB0-15F5-4E9A-A38B-CE3AC1452E21}"/>
              </a:ext>
            </a:extLst>
          </p:cNvPr>
          <p:cNvSpPr txBox="1">
            <a:spLocks/>
          </p:cNvSpPr>
          <p:nvPr userDrawn="1"/>
        </p:nvSpPr>
        <p:spPr>
          <a:xfrm>
            <a:off x="477351" y="1488927"/>
            <a:ext cx="2338388" cy="858838"/>
          </a:xfrm>
          <a:prstGeom prst="rect">
            <a:avLst/>
          </a:prstGeom>
        </p:spPr>
        <p:txBody>
          <a:bodyPr/>
          <a:lstStyle>
            <a:lvl1pPr marL="356616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13232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69848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426464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783080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1200" dirty="0">
                <a:solidFill>
                  <a:schemeClr val="tx2"/>
                </a:solidFill>
                <a:latin typeface="Georgia" panose="02040502050405020303" pitchFamily="18" charset="0"/>
              </a:rPr>
              <a:t>“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B5D2AC0-B4F7-4455-9AE0-201966050A6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3350" y="2526765"/>
            <a:ext cx="5292000" cy="1800000"/>
          </a:xfrm>
        </p:spPr>
        <p:txBody>
          <a:bodyPr lIns="90000" tIns="46800" rIns="90000" bIns="46800"/>
          <a:lstStyle>
            <a:lvl1pPr marL="0" indent="0">
              <a:buNone/>
              <a:defRPr lang="en-US" sz="2800" dirty="0" smtClean="0">
                <a:latin typeface="Georgia" panose="02040502050405020303" pitchFamily="18" charset="0"/>
              </a:defRPr>
            </a:lvl1pPr>
          </a:lstStyle>
          <a:p>
            <a:pPr marL="356616" lvl="0" indent="-356616">
              <a:spcBef>
                <a:spcPts val="0"/>
              </a:spcBef>
            </a:pPr>
            <a:r>
              <a:rPr lang="zh-CN" altLang="en-US"/>
              <a:t>编辑母版文本样式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F1BA83A2-78F0-4F7E-836B-9B4B87820F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3350" y="4632765"/>
            <a:ext cx="5292000" cy="316838"/>
          </a:xfrm>
        </p:spPr>
        <p:txBody>
          <a:bodyPr lIns="90000" tIns="46800" rIns="90000" bIns="46800"/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Arial" pitchFamily="34" charset="0"/>
              <a:buNone/>
              <a:defRPr lang="en-US" sz="16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56616" indent="0">
              <a:buNone/>
              <a:defRPr lang="en-US" sz="2000" smtClean="0">
                <a:latin typeface="+mn-lt"/>
              </a:defRPr>
            </a:lvl2pPr>
            <a:lvl3pPr>
              <a:defRPr lang="en-US" sz="1800" smtClean="0">
                <a:latin typeface="+mn-lt"/>
              </a:defRPr>
            </a:lvl3pPr>
            <a:lvl4pPr>
              <a:defRPr lang="en-US" sz="1600" smtClean="0">
                <a:latin typeface="+mn-lt"/>
              </a:defRPr>
            </a:lvl4pPr>
            <a:lvl5pPr>
              <a:defRPr lang="en-IN" sz="1600">
                <a:latin typeface="+mn-lt"/>
              </a:defRPr>
            </a:lvl5pPr>
          </a:lstStyle>
          <a:p>
            <a:pPr marL="0" lvl="0" indent="0">
              <a:spcBef>
                <a:spcPts val="0"/>
              </a:spcBef>
              <a:buNone/>
            </a:pPr>
            <a:r>
              <a:rPr lang="en-US" dirty="0"/>
              <a:t>Name Surname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034CE9DD-CE12-4D9F-8FD6-A2522F36C80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3350" y="4971442"/>
            <a:ext cx="5292000" cy="316838"/>
          </a:xfrm>
        </p:spPr>
        <p:txBody>
          <a:bodyPr lIns="90000" tIns="46800" rIns="90000" bIns="46800"/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Arial" pitchFamily="34" charset="0"/>
              <a:buNone/>
              <a:defRPr lang="en-US" sz="16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56616" indent="0">
              <a:buNone/>
              <a:defRPr lang="en-US" sz="2000" smtClean="0">
                <a:latin typeface="+mn-lt"/>
              </a:defRPr>
            </a:lvl2pPr>
            <a:lvl3pPr>
              <a:defRPr lang="en-US" sz="1800" smtClean="0">
                <a:latin typeface="+mn-lt"/>
              </a:defRPr>
            </a:lvl3pPr>
            <a:lvl4pPr>
              <a:defRPr lang="en-US" sz="1600" smtClean="0">
                <a:latin typeface="+mn-lt"/>
              </a:defRPr>
            </a:lvl4pPr>
            <a:lvl5pPr>
              <a:defRPr lang="en-IN" sz="1600">
                <a:latin typeface="+mn-lt"/>
              </a:defRPr>
            </a:lvl5pPr>
          </a:lstStyle>
          <a:p>
            <a:pPr marL="0" lvl="0" indent="0">
              <a:spcBef>
                <a:spcPts val="0"/>
              </a:spcBef>
              <a:buNone/>
            </a:pPr>
            <a:r>
              <a:rPr lang="en-US" dirty="0"/>
              <a:t>Job Title</a:t>
            </a:r>
          </a:p>
        </p:txBody>
      </p:sp>
    </p:spTree>
    <p:extLst>
      <p:ext uri="{BB962C8B-B14F-4D97-AF65-F5344CB8AC3E}">
        <p14:creationId xmlns:p14="http://schemas.microsoft.com/office/powerpoint/2010/main" val="23222848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_no_first_level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918" y="1137920"/>
            <a:ext cx="8238744" cy="4834800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356616">
              <a:defRPr>
                <a:solidFill>
                  <a:schemeClr val="bg1"/>
                </a:solidFill>
              </a:defRPr>
            </a:lvl2pPr>
            <a:lvl3pPr marL="713232">
              <a:defRPr>
                <a:solidFill>
                  <a:schemeClr val="bg1"/>
                </a:solidFill>
              </a:defRPr>
            </a:lvl3pPr>
            <a:lvl4pPr marL="1069848">
              <a:defRPr>
                <a:solidFill>
                  <a:schemeClr val="bg1"/>
                </a:solidFill>
              </a:defRPr>
            </a:lvl4pPr>
            <a:lvl5pPr marL="1426464"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GB" dirty="0"/>
          </a:p>
        </p:txBody>
      </p:sp>
      <p:sp>
        <p:nvSpPr>
          <p:cNvPr id="11" name="Line 10">
            <a:extLst>
              <a:ext uri="{FF2B5EF4-FFF2-40B4-BE49-F238E27FC236}">
                <a16:creationId xmlns:a16="http://schemas.microsoft.com/office/drawing/2014/main" id="{8D4CA674-C969-4C5C-9EA4-6D41FE961DE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918" y="907750"/>
            <a:ext cx="109800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DAEB49-9ADD-490C-B904-979B3953B8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28928" y="6471244"/>
            <a:ext cx="1191258" cy="180000"/>
          </a:xfrm>
          <a:prstGeom prst="rect">
            <a:avLst/>
          </a:prstGeom>
        </p:spPr>
        <p:txBody>
          <a:bodyPr/>
          <a:lstStyle/>
          <a:p>
            <a:fld id="{F4FB490B-7BF8-4509-9F0D-5A2D3FE1A9A1}" type="datetime3">
              <a:rPr lang="en-US" smtClean="0"/>
              <a:t>22 April 2021</a:t>
            </a:fld>
            <a:endParaRPr lang="en-IN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528C68-2511-4745-B448-A5AA41E7B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39188" y="6471244"/>
            <a:ext cx="3086100" cy="18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5C8157-0191-4E69-819F-DB4437686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750028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, no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88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GB" dirty="0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97A26880-8DD7-4A78-ADAF-91ED2E744A7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918" y="907750"/>
            <a:ext cx="109800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88B559-CD59-4D3D-87C0-5D51BCF9B73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28928" y="6471244"/>
            <a:ext cx="1191258" cy="180000"/>
          </a:xfrm>
          <a:prstGeom prst="rect">
            <a:avLst/>
          </a:prstGeom>
        </p:spPr>
        <p:txBody>
          <a:bodyPr/>
          <a:lstStyle/>
          <a:p>
            <a:fld id="{7EDC6652-D330-42A9-B2DB-FD7DBFE6E7CE}" type="datetime3">
              <a:rPr lang="en-US" smtClean="0"/>
              <a:t>22 April 2021</a:t>
            </a:fld>
            <a:endParaRPr lang="en-IN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6FB98F-FBCE-4F2C-978B-A5576B5774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39188" y="6471244"/>
            <a:ext cx="3086100" cy="18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A95690-F0A7-4101-82DB-B17CE6B7A4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379389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, n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88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918" y="1137919"/>
            <a:ext cx="5387605" cy="4834800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0828" y="1137919"/>
            <a:ext cx="5387605" cy="4834800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GB" dirty="0"/>
          </a:p>
        </p:txBody>
      </p:sp>
      <p:sp>
        <p:nvSpPr>
          <p:cNvPr id="10" name="Line 10">
            <a:extLst>
              <a:ext uri="{FF2B5EF4-FFF2-40B4-BE49-F238E27FC236}">
                <a16:creationId xmlns:a16="http://schemas.microsoft.com/office/drawing/2014/main" id="{9B070B28-7AAC-47E5-9EB5-96B8B8B8805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918" y="907750"/>
            <a:ext cx="109800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0B9B26-E95B-4DC1-A613-4C0C0933C7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28928" y="6471244"/>
            <a:ext cx="1191258" cy="180000"/>
          </a:xfrm>
          <a:prstGeom prst="rect">
            <a:avLst/>
          </a:prstGeom>
        </p:spPr>
        <p:txBody>
          <a:bodyPr/>
          <a:lstStyle/>
          <a:p>
            <a:fld id="{7848B339-892E-45B1-8EC6-9663C993893D}" type="datetime3">
              <a:rPr lang="en-US" smtClean="0"/>
              <a:t>22 April 2021</a:t>
            </a:fld>
            <a:endParaRPr lang="en-IN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7373D8-2AB5-4625-822C-B1F2B5CDC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39188" y="6471244"/>
            <a:ext cx="3086100" cy="18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6E3B4B-D68B-4AFA-A20D-2ECE69120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914152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648" y="1869440"/>
            <a:ext cx="5393208" cy="4256075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9632" y="1869440"/>
            <a:ext cx="5393208" cy="4256075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609918" y="1137920"/>
            <a:ext cx="5393208" cy="640800"/>
          </a:xfrm>
        </p:spPr>
        <p:txBody>
          <a:bodyPr anchor="t" anchorCtr="0"/>
          <a:lstStyle>
            <a:lvl1pPr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199632" y="1137920"/>
            <a:ext cx="5393208" cy="640800"/>
          </a:xfrm>
        </p:spPr>
        <p:txBody>
          <a:bodyPr anchor="t" anchorCtr="0"/>
          <a:lstStyle>
            <a:lvl1pPr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88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4" name="Line 10">
            <a:extLst>
              <a:ext uri="{FF2B5EF4-FFF2-40B4-BE49-F238E27FC236}">
                <a16:creationId xmlns:a16="http://schemas.microsoft.com/office/drawing/2014/main" id="{9773E7D9-2434-4381-A00D-27B62C08673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918" y="907750"/>
            <a:ext cx="109800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9FCCF0-19BC-4024-9BCA-E14DB77EAF2F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428928" y="6471244"/>
            <a:ext cx="1191258" cy="180000"/>
          </a:xfrm>
          <a:prstGeom prst="rect">
            <a:avLst/>
          </a:prstGeom>
        </p:spPr>
        <p:txBody>
          <a:bodyPr/>
          <a:lstStyle/>
          <a:p>
            <a:fld id="{53C96D42-85A7-4FB8-81C2-A76989CD2C0B}" type="datetime3">
              <a:rPr lang="en-US" smtClean="0"/>
              <a:t>22 April 2021</a:t>
            </a:fld>
            <a:endParaRPr lang="en-IN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B54F7E-BDC4-4386-B2E2-1FC66609D14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3239188" y="6471244"/>
            <a:ext cx="3086100" cy="18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4FBF9A-EC9A-41E4-A24C-ECB5DC15CCD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en-GB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619028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8EDF149-816A-4257-A64D-E23E91A5063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28928" y="6471244"/>
            <a:ext cx="1191258" cy="180000"/>
          </a:xfrm>
          <a:prstGeom prst="rect">
            <a:avLst/>
          </a:prstGeom>
        </p:spPr>
        <p:txBody>
          <a:bodyPr/>
          <a:lstStyle/>
          <a:p>
            <a:fld id="{BE72F864-C261-4ACC-899D-1F7B54215EB6}" type="datetime3">
              <a:rPr lang="en-US" smtClean="0"/>
              <a:t>22 April 2021</a:t>
            </a:fld>
            <a:endParaRPr lang="en-IN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78256F-B716-4FA1-B0CC-85D20C72FC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39188" y="6471244"/>
            <a:ext cx="3086100" cy="18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344F6A-D6D0-4CE3-8495-873C004D3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94348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pproved question 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" name="Group 234">
            <a:extLst>
              <a:ext uri="{FF2B5EF4-FFF2-40B4-BE49-F238E27FC236}">
                <a16:creationId xmlns:a16="http://schemas.microsoft.com/office/drawing/2014/main" id="{5342E118-6F1D-4C46-956E-4CCCBCAA7952}"/>
              </a:ext>
            </a:extLst>
          </p:cNvPr>
          <p:cNvGrpSpPr/>
          <p:nvPr userDrawn="1"/>
        </p:nvGrpSpPr>
        <p:grpSpPr>
          <a:xfrm>
            <a:off x="498115" y="5826612"/>
            <a:ext cx="3878023" cy="570195"/>
            <a:chOff x="498115" y="5951018"/>
            <a:chExt cx="3878023" cy="570195"/>
          </a:xfrm>
        </p:grpSpPr>
        <p:sp>
          <p:nvSpPr>
            <p:cNvPr id="168" name="Rectangle 167">
              <a:extLst>
                <a:ext uri="{FF2B5EF4-FFF2-40B4-BE49-F238E27FC236}">
                  <a16:creationId xmlns:a16="http://schemas.microsoft.com/office/drawing/2014/main" id="{A22049CA-64AE-409F-988D-A7317F8AD13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98115" y="5951018"/>
              <a:ext cx="99392" cy="9764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9" name="Rectangle 6">
              <a:extLst>
                <a:ext uri="{FF2B5EF4-FFF2-40B4-BE49-F238E27FC236}">
                  <a16:creationId xmlns:a16="http://schemas.microsoft.com/office/drawing/2014/main" id="{E37A0A05-0A78-44A7-8873-0A1A20C87175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93411" y="5951018"/>
              <a:ext cx="99392" cy="9764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0" name="Rectangle 7">
              <a:extLst>
                <a:ext uri="{FF2B5EF4-FFF2-40B4-BE49-F238E27FC236}">
                  <a16:creationId xmlns:a16="http://schemas.microsoft.com/office/drawing/2014/main" id="{0DEA0CBE-8527-4287-BF98-DA48947875F5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890451" y="5951018"/>
              <a:ext cx="99392" cy="9764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1" name="Freeform 8">
              <a:extLst>
                <a:ext uri="{FF2B5EF4-FFF2-40B4-BE49-F238E27FC236}">
                  <a16:creationId xmlns:a16="http://schemas.microsoft.com/office/drawing/2014/main" id="{444058C6-612A-446E-8F68-0E5CC4CFF36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98115" y="6181188"/>
              <a:ext cx="94161" cy="130778"/>
            </a:xfrm>
            <a:custGeom>
              <a:avLst/>
              <a:gdLst>
                <a:gd name="T0" fmla="*/ 32 w 54"/>
                <a:gd name="T1" fmla="*/ 11 h 75"/>
                <a:gd name="T2" fmla="*/ 32 w 54"/>
                <a:gd name="T3" fmla="*/ 75 h 75"/>
                <a:gd name="T4" fmla="*/ 22 w 54"/>
                <a:gd name="T5" fmla="*/ 75 h 75"/>
                <a:gd name="T6" fmla="*/ 22 w 54"/>
                <a:gd name="T7" fmla="*/ 11 h 75"/>
                <a:gd name="T8" fmla="*/ 0 w 54"/>
                <a:gd name="T9" fmla="*/ 11 h 75"/>
                <a:gd name="T10" fmla="*/ 0 w 54"/>
                <a:gd name="T11" fmla="*/ 0 h 75"/>
                <a:gd name="T12" fmla="*/ 54 w 54"/>
                <a:gd name="T13" fmla="*/ 0 h 75"/>
                <a:gd name="T14" fmla="*/ 54 w 54"/>
                <a:gd name="T15" fmla="*/ 11 h 75"/>
                <a:gd name="T16" fmla="*/ 32 w 54"/>
                <a:gd name="T17" fmla="*/ 1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75">
                  <a:moveTo>
                    <a:pt x="32" y="11"/>
                  </a:moveTo>
                  <a:lnTo>
                    <a:pt x="32" y="75"/>
                  </a:lnTo>
                  <a:lnTo>
                    <a:pt x="22" y="75"/>
                  </a:lnTo>
                  <a:lnTo>
                    <a:pt x="22" y="11"/>
                  </a:lnTo>
                  <a:lnTo>
                    <a:pt x="0" y="11"/>
                  </a:lnTo>
                  <a:lnTo>
                    <a:pt x="0" y="0"/>
                  </a:lnTo>
                  <a:lnTo>
                    <a:pt x="54" y="0"/>
                  </a:lnTo>
                  <a:lnTo>
                    <a:pt x="54" y="11"/>
                  </a:lnTo>
                  <a:lnTo>
                    <a:pt x="32" y="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72" name="Freeform 9">
              <a:extLst>
                <a:ext uri="{FF2B5EF4-FFF2-40B4-BE49-F238E27FC236}">
                  <a16:creationId xmlns:a16="http://schemas.microsoft.com/office/drawing/2014/main" id="{1011EC31-E0C3-404F-93B3-EFD3DADC11C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09713" y="6174213"/>
              <a:ext cx="78468" cy="137753"/>
            </a:xfrm>
            <a:custGeom>
              <a:avLst/>
              <a:gdLst>
                <a:gd name="T0" fmla="*/ 23 w 31"/>
                <a:gd name="T1" fmla="*/ 54 h 54"/>
                <a:gd name="T2" fmla="*/ 23 w 31"/>
                <a:gd name="T3" fmla="*/ 32 h 54"/>
                <a:gd name="T4" fmla="*/ 21 w 31"/>
                <a:gd name="T5" fmla="*/ 24 h 54"/>
                <a:gd name="T6" fmla="*/ 15 w 31"/>
                <a:gd name="T7" fmla="*/ 22 h 54"/>
                <a:gd name="T8" fmla="*/ 12 w 31"/>
                <a:gd name="T9" fmla="*/ 22 h 54"/>
                <a:gd name="T10" fmla="*/ 9 w 31"/>
                <a:gd name="T11" fmla="*/ 24 h 54"/>
                <a:gd name="T12" fmla="*/ 8 w 31"/>
                <a:gd name="T13" fmla="*/ 27 h 54"/>
                <a:gd name="T14" fmla="*/ 7 w 31"/>
                <a:gd name="T15" fmla="*/ 31 h 54"/>
                <a:gd name="T16" fmla="*/ 7 w 31"/>
                <a:gd name="T17" fmla="*/ 54 h 54"/>
                <a:gd name="T18" fmla="*/ 0 w 31"/>
                <a:gd name="T19" fmla="*/ 54 h 54"/>
                <a:gd name="T20" fmla="*/ 0 w 31"/>
                <a:gd name="T21" fmla="*/ 4 h 54"/>
                <a:gd name="T22" fmla="*/ 7 w 31"/>
                <a:gd name="T23" fmla="*/ 0 h 54"/>
                <a:gd name="T24" fmla="*/ 7 w 31"/>
                <a:gd name="T25" fmla="*/ 19 h 54"/>
                <a:gd name="T26" fmla="*/ 9 w 31"/>
                <a:gd name="T27" fmla="*/ 17 h 54"/>
                <a:gd name="T28" fmla="*/ 11 w 31"/>
                <a:gd name="T29" fmla="*/ 16 h 54"/>
                <a:gd name="T30" fmla="*/ 14 w 31"/>
                <a:gd name="T31" fmla="*/ 15 h 54"/>
                <a:gd name="T32" fmla="*/ 17 w 31"/>
                <a:gd name="T33" fmla="*/ 15 h 54"/>
                <a:gd name="T34" fmla="*/ 23 w 31"/>
                <a:gd name="T35" fmla="*/ 16 h 54"/>
                <a:gd name="T36" fmla="*/ 27 w 31"/>
                <a:gd name="T37" fmla="*/ 19 h 54"/>
                <a:gd name="T38" fmla="*/ 30 w 31"/>
                <a:gd name="T39" fmla="*/ 24 h 54"/>
                <a:gd name="T40" fmla="*/ 31 w 31"/>
                <a:gd name="T41" fmla="*/ 32 h 54"/>
                <a:gd name="T42" fmla="*/ 31 w 31"/>
                <a:gd name="T43" fmla="*/ 54 h 54"/>
                <a:gd name="T44" fmla="*/ 23 w 31"/>
                <a:gd name="T4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4">
                  <a:moveTo>
                    <a:pt x="23" y="54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2" y="26"/>
                    <a:pt x="21" y="24"/>
                  </a:cubicBezTo>
                  <a:cubicBezTo>
                    <a:pt x="20" y="22"/>
                    <a:pt x="18" y="22"/>
                    <a:pt x="15" y="22"/>
                  </a:cubicBezTo>
                  <a:cubicBezTo>
                    <a:pt x="14" y="22"/>
                    <a:pt x="13" y="22"/>
                    <a:pt x="12" y="22"/>
                  </a:cubicBezTo>
                  <a:cubicBezTo>
                    <a:pt x="11" y="22"/>
                    <a:pt x="10" y="23"/>
                    <a:pt x="9" y="24"/>
                  </a:cubicBezTo>
                  <a:cubicBezTo>
                    <a:pt x="9" y="25"/>
                    <a:pt x="8" y="26"/>
                    <a:pt x="8" y="27"/>
                  </a:cubicBezTo>
                  <a:cubicBezTo>
                    <a:pt x="7" y="28"/>
                    <a:pt x="7" y="30"/>
                    <a:pt x="7" y="31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8" y="18"/>
                    <a:pt x="9" y="17"/>
                  </a:cubicBezTo>
                  <a:cubicBezTo>
                    <a:pt x="10" y="17"/>
                    <a:pt x="10" y="16"/>
                    <a:pt x="11" y="16"/>
                  </a:cubicBezTo>
                  <a:cubicBezTo>
                    <a:pt x="12" y="15"/>
                    <a:pt x="13" y="15"/>
                    <a:pt x="14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19" y="15"/>
                    <a:pt x="21" y="15"/>
                    <a:pt x="23" y="16"/>
                  </a:cubicBezTo>
                  <a:cubicBezTo>
                    <a:pt x="25" y="16"/>
                    <a:pt x="26" y="17"/>
                    <a:pt x="27" y="19"/>
                  </a:cubicBezTo>
                  <a:cubicBezTo>
                    <a:pt x="28" y="20"/>
                    <a:pt x="29" y="22"/>
                    <a:pt x="30" y="24"/>
                  </a:cubicBezTo>
                  <a:cubicBezTo>
                    <a:pt x="30" y="27"/>
                    <a:pt x="31" y="29"/>
                    <a:pt x="31" y="32"/>
                  </a:cubicBezTo>
                  <a:cubicBezTo>
                    <a:pt x="31" y="54"/>
                    <a:pt x="31" y="54"/>
                    <a:pt x="31" y="54"/>
                  </a:cubicBezTo>
                  <a:lnTo>
                    <a:pt x="23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73" name="Freeform 10">
              <a:extLst>
                <a:ext uri="{FF2B5EF4-FFF2-40B4-BE49-F238E27FC236}">
                  <a16:creationId xmlns:a16="http://schemas.microsoft.com/office/drawing/2014/main" id="{3C9D076B-D88C-4089-8D58-9A31CFCDB02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05618" y="6212575"/>
              <a:ext cx="85443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7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2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19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5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1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5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74" name="Freeform 11">
              <a:extLst>
                <a:ext uri="{FF2B5EF4-FFF2-40B4-BE49-F238E27FC236}">
                  <a16:creationId xmlns:a16="http://schemas.microsoft.com/office/drawing/2014/main" id="{29DB43AC-B765-4ECB-B483-562473BD4A3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57320" y="6174213"/>
              <a:ext cx="83698" cy="139497"/>
            </a:xfrm>
            <a:custGeom>
              <a:avLst/>
              <a:gdLst>
                <a:gd name="T0" fmla="*/ 33 w 33"/>
                <a:gd name="T1" fmla="*/ 35 h 55"/>
                <a:gd name="T2" fmla="*/ 31 w 33"/>
                <a:gd name="T3" fmla="*/ 44 h 55"/>
                <a:gd name="T4" fmla="*/ 28 w 33"/>
                <a:gd name="T5" fmla="*/ 50 h 55"/>
                <a:gd name="T6" fmla="*/ 23 w 33"/>
                <a:gd name="T7" fmla="*/ 53 h 55"/>
                <a:gd name="T8" fmla="*/ 17 w 33"/>
                <a:gd name="T9" fmla="*/ 55 h 55"/>
                <a:gd name="T10" fmla="*/ 12 w 33"/>
                <a:gd name="T11" fmla="*/ 53 h 55"/>
                <a:gd name="T12" fmla="*/ 8 w 33"/>
                <a:gd name="T13" fmla="*/ 50 h 55"/>
                <a:gd name="T14" fmla="*/ 8 w 33"/>
                <a:gd name="T15" fmla="*/ 54 h 55"/>
                <a:gd name="T16" fmla="*/ 0 w 33"/>
                <a:gd name="T17" fmla="*/ 54 h 55"/>
                <a:gd name="T18" fmla="*/ 0 w 33"/>
                <a:gd name="T19" fmla="*/ 4 h 55"/>
                <a:gd name="T20" fmla="*/ 8 w 33"/>
                <a:gd name="T21" fmla="*/ 0 h 55"/>
                <a:gd name="T22" fmla="*/ 8 w 33"/>
                <a:gd name="T23" fmla="*/ 19 h 55"/>
                <a:gd name="T24" fmla="*/ 10 w 33"/>
                <a:gd name="T25" fmla="*/ 17 h 55"/>
                <a:gd name="T26" fmla="*/ 12 w 33"/>
                <a:gd name="T27" fmla="*/ 16 h 55"/>
                <a:gd name="T28" fmla="*/ 14 w 33"/>
                <a:gd name="T29" fmla="*/ 15 h 55"/>
                <a:gd name="T30" fmla="*/ 18 w 33"/>
                <a:gd name="T31" fmla="*/ 15 h 55"/>
                <a:gd name="T32" fmla="*/ 24 w 33"/>
                <a:gd name="T33" fmla="*/ 16 h 55"/>
                <a:gd name="T34" fmla="*/ 28 w 33"/>
                <a:gd name="T35" fmla="*/ 19 h 55"/>
                <a:gd name="T36" fmla="*/ 31 w 33"/>
                <a:gd name="T37" fmla="*/ 26 h 55"/>
                <a:gd name="T38" fmla="*/ 33 w 33"/>
                <a:gd name="T39" fmla="*/ 35 h 55"/>
                <a:gd name="T40" fmla="*/ 25 w 33"/>
                <a:gd name="T41" fmla="*/ 35 h 55"/>
                <a:gd name="T42" fmla="*/ 23 w 33"/>
                <a:gd name="T43" fmla="*/ 25 h 55"/>
                <a:gd name="T44" fmla="*/ 16 w 33"/>
                <a:gd name="T45" fmla="*/ 22 h 55"/>
                <a:gd name="T46" fmla="*/ 14 w 33"/>
                <a:gd name="T47" fmla="*/ 22 h 55"/>
                <a:gd name="T48" fmla="*/ 11 w 33"/>
                <a:gd name="T49" fmla="*/ 23 h 55"/>
                <a:gd name="T50" fmla="*/ 9 w 33"/>
                <a:gd name="T51" fmla="*/ 25 h 55"/>
                <a:gd name="T52" fmla="*/ 8 w 33"/>
                <a:gd name="T53" fmla="*/ 26 h 55"/>
                <a:gd name="T54" fmla="*/ 8 w 33"/>
                <a:gd name="T55" fmla="*/ 43 h 55"/>
                <a:gd name="T56" fmla="*/ 9 w 33"/>
                <a:gd name="T57" fmla="*/ 44 h 55"/>
                <a:gd name="T58" fmla="*/ 11 w 33"/>
                <a:gd name="T59" fmla="*/ 46 h 55"/>
                <a:gd name="T60" fmla="*/ 14 w 33"/>
                <a:gd name="T61" fmla="*/ 47 h 55"/>
                <a:gd name="T62" fmla="*/ 17 w 33"/>
                <a:gd name="T63" fmla="*/ 48 h 55"/>
                <a:gd name="T64" fmla="*/ 23 w 33"/>
                <a:gd name="T65" fmla="*/ 45 h 55"/>
                <a:gd name="T66" fmla="*/ 25 w 33"/>
                <a:gd name="T67" fmla="*/ 3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" h="55">
                  <a:moveTo>
                    <a:pt x="33" y="35"/>
                  </a:moveTo>
                  <a:cubicBezTo>
                    <a:pt x="33" y="38"/>
                    <a:pt x="32" y="41"/>
                    <a:pt x="31" y="44"/>
                  </a:cubicBezTo>
                  <a:cubicBezTo>
                    <a:pt x="30" y="46"/>
                    <a:pt x="29" y="48"/>
                    <a:pt x="28" y="50"/>
                  </a:cubicBezTo>
                  <a:cubicBezTo>
                    <a:pt x="27" y="51"/>
                    <a:pt x="25" y="53"/>
                    <a:pt x="23" y="53"/>
                  </a:cubicBezTo>
                  <a:cubicBezTo>
                    <a:pt x="21" y="54"/>
                    <a:pt x="19" y="55"/>
                    <a:pt x="17" y="55"/>
                  </a:cubicBezTo>
                  <a:cubicBezTo>
                    <a:pt x="16" y="55"/>
                    <a:pt x="14" y="54"/>
                    <a:pt x="12" y="53"/>
                  </a:cubicBezTo>
                  <a:cubicBezTo>
                    <a:pt x="10" y="52"/>
                    <a:pt x="9" y="51"/>
                    <a:pt x="8" y="50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9" y="18"/>
                    <a:pt x="9" y="18"/>
                    <a:pt x="10" y="17"/>
                  </a:cubicBezTo>
                  <a:cubicBezTo>
                    <a:pt x="11" y="17"/>
                    <a:pt x="11" y="16"/>
                    <a:pt x="12" y="16"/>
                  </a:cubicBezTo>
                  <a:cubicBezTo>
                    <a:pt x="13" y="16"/>
                    <a:pt x="13" y="15"/>
                    <a:pt x="14" y="15"/>
                  </a:cubicBezTo>
                  <a:cubicBezTo>
                    <a:pt x="15" y="15"/>
                    <a:pt x="16" y="15"/>
                    <a:pt x="18" y="15"/>
                  </a:cubicBezTo>
                  <a:cubicBezTo>
                    <a:pt x="20" y="15"/>
                    <a:pt x="22" y="15"/>
                    <a:pt x="24" y="16"/>
                  </a:cubicBezTo>
                  <a:cubicBezTo>
                    <a:pt x="25" y="16"/>
                    <a:pt x="27" y="18"/>
                    <a:pt x="28" y="19"/>
                  </a:cubicBezTo>
                  <a:cubicBezTo>
                    <a:pt x="30" y="21"/>
                    <a:pt x="31" y="23"/>
                    <a:pt x="31" y="26"/>
                  </a:cubicBezTo>
                  <a:cubicBezTo>
                    <a:pt x="32" y="28"/>
                    <a:pt x="33" y="32"/>
                    <a:pt x="33" y="35"/>
                  </a:cubicBezTo>
                  <a:close/>
                  <a:moveTo>
                    <a:pt x="25" y="35"/>
                  </a:moveTo>
                  <a:cubicBezTo>
                    <a:pt x="25" y="31"/>
                    <a:pt x="24" y="27"/>
                    <a:pt x="23" y="25"/>
                  </a:cubicBezTo>
                  <a:cubicBezTo>
                    <a:pt x="21" y="23"/>
                    <a:pt x="19" y="22"/>
                    <a:pt x="16" y="22"/>
                  </a:cubicBezTo>
                  <a:cubicBezTo>
                    <a:pt x="15" y="22"/>
                    <a:pt x="15" y="22"/>
                    <a:pt x="14" y="22"/>
                  </a:cubicBezTo>
                  <a:cubicBezTo>
                    <a:pt x="13" y="22"/>
                    <a:pt x="12" y="23"/>
                    <a:pt x="11" y="23"/>
                  </a:cubicBezTo>
                  <a:cubicBezTo>
                    <a:pt x="11" y="23"/>
                    <a:pt x="10" y="24"/>
                    <a:pt x="9" y="25"/>
                  </a:cubicBezTo>
                  <a:cubicBezTo>
                    <a:pt x="9" y="25"/>
                    <a:pt x="8" y="26"/>
                    <a:pt x="8" y="26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3"/>
                    <a:pt x="9" y="44"/>
                    <a:pt x="9" y="44"/>
                  </a:cubicBezTo>
                  <a:cubicBezTo>
                    <a:pt x="10" y="45"/>
                    <a:pt x="11" y="45"/>
                    <a:pt x="11" y="46"/>
                  </a:cubicBezTo>
                  <a:cubicBezTo>
                    <a:pt x="12" y="46"/>
                    <a:pt x="13" y="47"/>
                    <a:pt x="14" y="47"/>
                  </a:cubicBezTo>
                  <a:cubicBezTo>
                    <a:pt x="15" y="47"/>
                    <a:pt x="16" y="48"/>
                    <a:pt x="17" y="48"/>
                  </a:cubicBezTo>
                  <a:cubicBezTo>
                    <a:pt x="19" y="48"/>
                    <a:pt x="21" y="47"/>
                    <a:pt x="23" y="45"/>
                  </a:cubicBezTo>
                  <a:cubicBezTo>
                    <a:pt x="24" y="43"/>
                    <a:pt x="25" y="39"/>
                    <a:pt x="2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75" name="Freeform 12">
              <a:extLst>
                <a:ext uri="{FF2B5EF4-FFF2-40B4-BE49-F238E27FC236}">
                  <a16:creationId xmlns:a16="http://schemas.microsoft.com/office/drawing/2014/main" id="{AF1DE1B8-EA4B-4A98-A97D-BA5EEA42B19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956713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2 w 33"/>
                <a:gd name="T5" fmla="*/ 22 h 40"/>
                <a:gd name="T6" fmla="*/ 7 w 33"/>
                <a:gd name="T7" fmla="*/ 22 h 40"/>
                <a:gd name="T8" fmla="*/ 8 w 33"/>
                <a:gd name="T9" fmla="*/ 27 h 40"/>
                <a:gd name="T10" fmla="*/ 10 w 33"/>
                <a:gd name="T11" fmla="*/ 30 h 40"/>
                <a:gd name="T12" fmla="*/ 13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4 w 33"/>
                <a:gd name="T49" fmla="*/ 5 h 40"/>
                <a:gd name="T50" fmla="*/ 10 w 33"/>
                <a:gd name="T51" fmla="*/ 1 h 40"/>
                <a:gd name="T52" fmla="*/ 16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4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2 w 33"/>
                <a:gd name="T73" fmla="*/ 7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2" y="22"/>
                    <a:pt x="32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4"/>
                    <a:pt x="8" y="26"/>
                    <a:pt x="8" y="27"/>
                  </a:cubicBezTo>
                  <a:cubicBezTo>
                    <a:pt x="9" y="28"/>
                    <a:pt x="10" y="29"/>
                    <a:pt x="10" y="30"/>
                  </a:cubicBezTo>
                  <a:cubicBezTo>
                    <a:pt x="11" y="31"/>
                    <a:pt x="12" y="32"/>
                    <a:pt x="13" y="32"/>
                  </a:cubicBezTo>
                  <a:cubicBezTo>
                    <a:pt x="14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2"/>
                    <a:pt x="21" y="32"/>
                    <a:pt x="21" y="32"/>
                  </a:cubicBezTo>
                  <a:cubicBezTo>
                    <a:pt x="22" y="32"/>
                    <a:pt x="22" y="31"/>
                    <a:pt x="23" y="31"/>
                  </a:cubicBezTo>
                  <a:cubicBezTo>
                    <a:pt x="24" y="31"/>
                    <a:pt x="24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19" y="39"/>
                    <a:pt x="18" y="40"/>
                    <a:pt x="16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0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2" y="31"/>
                  </a:cubicBezTo>
                  <a:cubicBezTo>
                    <a:pt x="1" y="29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4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6" y="0"/>
                  </a:cubicBezTo>
                  <a:cubicBezTo>
                    <a:pt x="19" y="0"/>
                    <a:pt x="22" y="0"/>
                    <a:pt x="24" y="1"/>
                  </a:cubicBezTo>
                  <a:cubicBezTo>
                    <a:pt x="26" y="2"/>
                    <a:pt x="27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2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4" y="12"/>
                  </a:cubicBezTo>
                  <a:cubicBezTo>
                    <a:pt x="24" y="11"/>
                    <a:pt x="23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3" y="7"/>
                    <a:pt x="12" y="7"/>
                  </a:cubicBezTo>
                  <a:cubicBezTo>
                    <a:pt x="11" y="7"/>
                    <a:pt x="11" y="8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3"/>
                    <a:pt x="7" y="14"/>
                    <a:pt x="7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76" name="Freeform 13">
              <a:extLst>
                <a:ext uri="{FF2B5EF4-FFF2-40B4-BE49-F238E27FC236}">
                  <a16:creationId xmlns:a16="http://schemas.microsoft.com/office/drawing/2014/main" id="{F8F60B79-7AF5-4C5E-A5EF-126F117D591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50873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1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3 w 22"/>
                <a:gd name="T25" fmla="*/ 0 h 55"/>
                <a:gd name="T26" fmla="*/ 13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3 w 22"/>
                <a:gd name="T33" fmla="*/ 22 h 55"/>
                <a:gd name="T34" fmla="*/ 13 w 22"/>
                <a:gd name="T35" fmla="*/ 43 h 55"/>
                <a:gd name="T36" fmla="*/ 13 w 22"/>
                <a:gd name="T37" fmla="*/ 45 h 55"/>
                <a:gd name="T38" fmla="*/ 14 w 22"/>
                <a:gd name="T39" fmla="*/ 47 h 55"/>
                <a:gd name="T40" fmla="*/ 15 w 22"/>
                <a:gd name="T41" fmla="*/ 47 h 55"/>
                <a:gd name="T42" fmla="*/ 17 w 22"/>
                <a:gd name="T43" fmla="*/ 48 h 55"/>
                <a:gd name="T44" fmla="*/ 20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3" y="55"/>
                    <a:pt x="12" y="54"/>
                    <a:pt x="11" y="54"/>
                  </a:cubicBezTo>
                  <a:cubicBezTo>
                    <a:pt x="10" y="54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6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5"/>
                    <a:pt x="13" y="45"/>
                  </a:cubicBezTo>
                  <a:cubicBezTo>
                    <a:pt x="13" y="46"/>
                    <a:pt x="13" y="46"/>
                    <a:pt x="14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18" y="48"/>
                    <a:pt x="19" y="48"/>
                    <a:pt x="20" y="47"/>
                  </a:cubicBezTo>
                  <a:cubicBezTo>
                    <a:pt x="21" y="47"/>
                    <a:pt x="22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77" name="Freeform 14">
              <a:extLst>
                <a:ext uri="{FF2B5EF4-FFF2-40B4-BE49-F238E27FC236}">
                  <a16:creationId xmlns:a16="http://schemas.microsoft.com/office/drawing/2014/main" id="{0A0438AD-9937-4C25-AB9E-7F8C8CCA23F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18877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3 w 22"/>
                <a:gd name="T25" fmla="*/ 0 h 55"/>
                <a:gd name="T26" fmla="*/ 13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3 w 22"/>
                <a:gd name="T33" fmla="*/ 22 h 55"/>
                <a:gd name="T34" fmla="*/ 13 w 22"/>
                <a:gd name="T35" fmla="*/ 43 h 55"/>
                <a:gd name="T36" fmla="*/ 13 w 22"/>
                <a:gd name="T37" fmla="*/ 45 h 55"/>
                <a:gd name="T38" fmla="*/ 14 w 22"/>
                <a:gd name="T39" fmla="*/ 47 h 55"/>
                <a:gd name="T40" fmla="*/ 15 w 22"/>
                <a:gd name="T41" fmla="*/ 47 h 55"/>
                <a:gd name="T42" fmla="*/ 17 w 22"/>
                <a:gd name="T43" fmla="*/ 48 h 55"/>
                <a:gd name="T44" fmla="*/ 20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3" y="55"/>
                    <a:pt x="11" y="54"/>
                    <a:pt x="10" y="54"/>
                  </a:cubicBezTo>
                  <a:cubicBezTo>
                    <a:pt x="9" y="54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5"/>
                    <a:pt x="13" y="45"/>
                  </a:cubicBezTo>
                  <a:cubicBezTo>
                    <a:pt x="13" y="46"/>
                    <a:pt x="13" y="46"/>
                    <a:pt x="14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18" y="48"/>
                    <a:pt x="19" y="48"/>
                    <a:pt x="20" y="47"/>
                  </a:cubicBezTo>
                  <a:cubicBezTo>
                    <a:pt x="21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78" name="Freeform 15">
              <a:extLst>
                <a:ext uri="{FF2B5EF4-FFF2-40B4-BE49-F238E27FC236}">
                  <a16:creationId xmlns:a16="http://schemas.microsoft.com/office/drawing/2014/main" id="{6FDE2726-7032-4BE4-A420-0ECF49A32A8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90370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2 w 33"/>
                <a:gd name="T5" fmla="*/ 22 h 40"/>
                <a:gd name="T6" fmla="*/ 7 w 33"/>
                <a:gd name="T7" fmla="*/ 22 h 40"/>
                <a:gd name="T8" fmla="*/ 8 w 33"/>
                <a:gd name="T9" fmla="*/ 27 h 40"/>
                <a:gd name="T10" fmla="*/ 10 w 33"/>
                <a:gd name="T11" fmla="*/ 30 h 40"/>
                <a:gd name="T12" fmla="*/ 13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29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0 w 33"/>
                <a:gd name="T31" fmla="*/ 39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4 w 33"/>
                <a:gd name="T49" fmla="*/ 5 h 40"/>
                <a:gd name="T50" fmla="*/ 10 w 33"/>
                <a:gd name="T51" fmla="*/ 1 h 40"/>
                <a:gd name="T52" fmla="*/ 16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4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2 w 33"/>
                <a:gd name="T73" fmla="*/ 7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2" y="21"/>
                    <a:pt x="32" y="22"/>
                    <a:pt x="32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4"/>
                    <a:pt x="8" y="26"/>
                    <a:pt x="8" y="27"/>
                  </a:cubicBezTo>
                  <a:cubicBezTo>
                    <a:pt x="9" y="28"/>
                    <a:pt x="10" y="29"/>
                    <a:pt x="10" y="30"/>
                  </a:cubicBezTo>
                  <a:cubicBezTo>
                    <a:pt x="11" y="31"/>
                    <a:pt x="12" y="32"/>
                    <a:pt x="13" y="32"/>
                  </a:cubicBezTo>
                  <a:cubicBezTo>
                    <a:pt x="14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2"/>
                    <a:pt x="20" y="32"/>
                    <a:pt x="21" y="32"/>
                  </a:cubicBezTo>
                  <a:cubicBezTo>
                    <a:pt x="22" y="32"/>
                    <a:pt x="22" y="31"/>
                    <a:pt x="23" y="31"/>
                  </a:cubicBezTo>
                  <a:cubicBezTo>
                    <a:pt x="23" y="31"/>
                    <a:pt x="24" y="30"/>
                    <a:pt x="25" y="30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0" y="39"/>
                  </a:cubicBezTo>
                  <a:cubicBezTo>
                    <a:pt x="19" y="39"/>
                    <a:pt x="18" y="40"/>
                    <a:pt x="16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0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2" y="31"/>
                  </a:cubicBezTo>
                  <a:cubicBezTo>
                    <a:pt x="1" y="29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4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6" y="0"/>
                  </a:cubicBezTo>
                  <a:cubicBezTo>
                    <a:pt x="19" y="0"/>
                    <a:pt x="22" y="0"/>
                    <a:pt x="24" y="1"/>
                  </a:cubicBezTo>
                  <a:cubicBezTo>
                    <a:pt x="26" y="2"/>
                    <a:pt x="27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2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4" y="12"/>
                  </a:cubicBezTo>
                  <a:cubicBezTo>
                    <a:pt x="24" y="11"/>
                    <a:pt x="23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7" y="6"/>
                    <a:pt x="16" y="6"/>
                  </a:cubicBezTo>
                  <a:cubicBezTo>
                    <a:pt x="15" y="6"/>
                    <a:pt x="13" y="7"/>
                    <a:pt x="12" y="7"/>
                  </a:cubicBezTo>
                  <a:cubicBezTo>
                    <a:pt x="11" y="7"/>
                    <a:pt x="11" y="8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3"/>
                    <a:pt x="7" y="14"/>
                    <a:pt x="7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79" name="Freeform 16">
              <a:extLst>
                <a:ext uri="{FF2B5EF4-FFF2-40B4-BE49-F238E27FC236}">
                  <a16:creationId xmlns:a16="http://schemas.microsoft.com/office/drawing/2014/main" id="{50C22C21-F8DB-486D-9042-765D68AE3A7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94993" y="6212575"/>
              <a:ext cx="55799" cy="99391"/>
            </a:xfrm>
            <a:custGeom>
              <a:avLst/>
              <a:gdLst>
                <a:gd name="T0" fmla="*/ 20 w 22"/>
                <a:gd name="T1" fmla="*/ 8 h 39"/>
                <a:gd name="T2" fmla="*/ 18 w 22"/>
                <a:gd name="T3" fmla="*/ 7 h 39"/>
                <a:gd name="T4" fmla="*/ 15 w 22"/>
                <a:gd name="T5" fmla="*/ 7 h 39"/>
                <a:gd name="T6" fmla="*/ 9 w 22"/>
                <a:gd name="T7" fmla="*/ 9 h 39"/>
                <a:gd name="T8" fmla="*/ 7 w 22"/>
                <a:gd name="T9" fmla="*/ 17 h 39"/>
                <a:gd name="T10" fmla="*/ 7 w 22"/>
                <a:gd name="T11" fmla="*/ 39 h 39"/>
                <a:gd name="T12" fmla="*/ 0 w 22"/>
                <a:gd name="T13" fmla="*/ 39 h 39"/>
                <a:gd name="T14" fmla="*/ 0 w 22"/>
                <a:gd name="T15" fmla="*/ 0 h 39"/>
                <a:gd name="T16" fmla="*/ 7 w 22"/>
                <a:gd name="T17" fmla="*/ 0 h 39"/>
                <a:gd name="T18" fmla="*/ 7 w 22"/>
                <a:gd name="T19" fmla="*/ 4 h 39"/>
                <a:gd name="T20" fmla="*/ 9 w 22"/>
                <a:gd name="T21" fmla="*/ 2 h 39"/>
                <a:gd name="T22" fmla="*/ 11 w 22"/>
                <a:gd name="T23" fmla="*/ 1 h 39"/>
                <a:gd name="T24" fmla="*/ 13 w 22"/>
                <a:gd name="T25" fmla="*/ 0 h 39"/>
                <a:gd name="T26" fmla="*/ 16 w 22"/>
                <a:gd name="T27" fmla="*/ 0 h 39"/>
                <a:gd name="T28" fmla="*/ 20 w 22"/>
                <a:gd name="T29" fmla="*/ 0 h 39"/>
                <a:gd name="T30" fmla="*/ 22 w 22"/>
                <a:gd name="T31" fmla="*/ 1 h 39"/>
                <a:gd name="T32" fmla="*/ 20 w 22"/>
                <a:gd name="T33" fmla="*/ 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39">
                  <a:moveTo>
                    <a:pt x="20" y="8"/>
                  </a:moveTo>
                  <a:cubicBezTo>
                    <a:pt x="20" y="8"/>
                    <a:pt x="19" y="8"/>
                    <a:pt x="18" y="7"/>
                  </a:cubicBezTo>
                  <a:cubicBezTo>
                    <a:pt x="17" y="7"/>
                    <a:pt x="16" y="7"/>
                    <a:pt x="15" y="7"/>
                  </a:cubicBezTo>
                  <a:cubicBezTo>
                    <a:pt x="12" y="7"/>
                    <a:pt x="10" y="8"/>
                    <a:pt x="9" y="9"/>
                  </a:cubicBezTo>
                  <a:cubicBezTo>
                    <a:pt x="8" y="11"/>
                    <a:pt x="7" y="14"/>
                    <a:pt x="7" y="17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3"/>
                    <a:pt x="8" y="3"/>
                    <a:pt x="9" y="2"/>
                  </a:cubicBezTo>
                  <a:cubicBezTo>
                    <a:pt x="9" y="2"/>
                    <a:pt x="10" y="1"/>
                    <a:pt x="11" y="1"/>
                  </a:cubicBezTo>
                  <a:cubicBezTo>
                    <a:pt x="11" y="0"/>
                    <a:pt x="12" y="0"/>
                    <a:pt x="13" y="0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0"/>
                    <a:pt x="19" y="0"/>
                    <a:pt x="20" y="0"/>
                  </a:cubicBezTo>
                  <a:cubicBezTo>
                    <a:pt x="21" y="0"/>
                    <a:pt x="22" y="1"/>
                    <a:pt x="22" y="1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80" name="Freeform 17">
              <a:extLst>
                <a:ext uri="{FF2B5EF4-FFF2-40B4-BE49-F238E27FC236}">
                  <a16:creationId xmlns:a16="http://schemas.microsoft.com/office/drawing/2014/main" id="{7F763F72-BB8F-482C-9FDA-40EDD6EE5FF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06591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3 w 22"/>
                <a:gd name="T25" fmla="*/ 0 h 55"/>
                <a:gd name="T26" fmla="*/ 13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3 w 22"/>
                <a:gd name="T33" fmla="*/ 22 h 55"/>
                <a:gd name="T34" fmla="*/ 13 w 22"/>
                <a:gd name="T35" fmla="*/ 43 h 55"/>
                <a:gd name="T36" fmla="*/ 13 w 22"/>
                <a:gd name="T37" fmla="*/ 45 h 55"/>
                <a:gd name="T38" fmla="*/ 14 w 22"/>
                <a:gd name="T39" fmla="*/ 47 h 55"/>
                <a:gd name="T40" fmla="*/ 15 w 22"/>
                <a:gd name="T41" fmla="*/ 47 h 55"/>
                <a:gd name="T42" fmla="*/ 17 w 22"/>
                <a:gd name="T43" fmla="*/ 48 h 55"/>
                <a:gd name="T44" fmla="*/ 20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3" y="55"/>
                    <a:pt x="11" y="54"/>
                    <a:pt x="10" y="54"/>
                  </a:cubicBezTo>
                  <a:cubicBezTo>
                    <a:pt x="9" y="54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5"/>
                    <a:pt x="13" y="45"/>
                  </a:cubicBezTo>
                  <a:cubicBezTo>
                    <a:pt x="13" y="46"/>
                    <a:pt x="13" y="46"/>
                    <a:pt x="14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18" y="48"/>
                    <a:pt x="19" y="48"/>
                    <a:pt x="20" y="47"/>
                  </a:cubicBezTo>
                  <a:cubicBezTo>
                    <a:pt x="21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81" name="Freeform 18">
              <a:extLst>
                <a:ext uri="{FF2B5EF4-FFF2-40B4-BE49-F238E27FC236}">
                  <a16:creationId xmlns:a16="http://schemas.microsoft.com/office/drawing/2014/main" id="{710F466C-6BEC-4970-9707-40D8002740B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85058" y="6174213"/>
              <a:ext cx="80211" cy="137753"/>
            </a:xfrm>
            <a:custGeom>
              <a:avLst/>
              <a:gdLst>
                <a:gd name="T0" fmla="*/ 23 w 31"/>
                <a:gd name="T1" fmla="*/ 54 h 54"/>
                <a:gd name="T2" fmla="*/ 23 w 31"/>
                <a:gd name="T3" fmla="*/ 32 h 54"/>
                <a:gd name="T4" fmla="*/ 21 w 31"/>
                <a:gd name="T5" fmla="*/ 24 h 54"/>
                <a:gd name="T6" fmla="*/ 15 w 31"/>
                <a:gd name="T7" fmla="*/ 22 h 54"/>
                <a:gd name="T8" fmla="*/ 12 w 31"/>
                <a:gd name="T9" fmla="*/ 22 h 54"/>
                <a:gd name="T10" fmla="*/ 10 w 31"/>
                <a:gd name="T11" fmla="*/ 24 h 54"/>
                <a:gd name="T12" fmla="*/ 8 w 31"/>
                <a:gd name="T13" fmla="*/ 27 h 54"/>
                <a:gd name="T14" fmla="*/ 7 w 31"/>
                <a:gd name="T15" fmla="*/ 31 h 54"/>
                <a:gd name="T16" fmla="*/ 7 w 31"/>
                <a:gd name="T17" fmla="*/ 54 h 54"/>
                <a:gd name="T18" fmla="*/ 0 w 31"/>
                <a:gd name="T19" fmla="*/ 54 h 54"/>
                <a:gd name="T20" fmla="*/ 0 w 31"/>
                <a:gd name="T21" fmla="*/ 4 h 54"/>
                <a:gd name="T22" fmla="*/ 7 w 31"/>
                <a:gd name="T23" fmla="*/ 0 h 54"/>
                <a:gd name="T24" fmla="*/ 7 w 31"/>
                <a:gd name="T25" fmla="*/ 19 h 54"/>
                <a:gd name="T26" fmla="*/ 9 w 31"/>
                <a:gd name="T27" fmla="*/ 17 h 54"/>
                <a:gd name="T28" fmla="*/ 12 w 31"/>
                <a:gd name="T29" fmla="*/ 16 h 54"/>
                <a:gd name="T30" fmla="*/ 14 w 31"/>
                <a:gd name="T31" fmla="*/ 15 h 54"/>
                <a:gd name="T32" fmla="*/ 17 w 31"/>
                <a:gd name="T33" fmla="*/ 15 h 54"/>
                <a:gd name="T34" fmla="*/ 23 w 31"/>
                <a:gd name="T35" fmla="*/ 16 h 54"/>
                <a:gd name="T36" fmla="*/ 27 w 31"/>
                <a:gd name="T37" fmla="*/ 19 h 54"/>
                <a:gd name="T38" fmla="*/ 30 w 31"/>
                <a:gd name="T39" fmla="*/ 24 h 54"/>
                <a:gd name="T40" fmla="*/ 31 w 31"/>
                <a:gd name="T41" fmla="*/ 32 h 54"/>
                <a:gd name="T42" fmla="*/ 31 w 31"/>
                <a:gd name="T43" fmla="*/ 54 h 54"/>
                <a:gd name="T44" fmla="*/ 23 w 31"/>
                <a:gd name="T4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4">
                  <a:moveTo>
                    <a:pt x="23" y="54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3" y="26"/>
                    <a:pt x="21" y="24"/>
                  </a:cubicBezTo>
                  <a:cubicBezTo>
                    <a:pt x="20" y="22"/>
                    <a:pt x="18" y="22"/>
                    <a:pt x="15" y="22"/>
                  </a:cubicBezTo>
                  <a:cubicBezTo>
                    <a:pt x="14" y="22"/>
                    <a:pt x="13" y="22"/>
                    <a:pt x="12" y="22"/>
                  </a:cubicBezTo>
                  <a:cubicBezTo>
                    <a:pt x="11" y="22"/>
                    <a:pt x="10" y="23"/>
                    <a:pt x="10" y="24"/>
                  </a:cubicBezTo>
                  <a:cubicBezTo>
                    <a:pt x="9" y="25"/>
                    <a:pt x="8" y="26"/>
                    <a:pt x="8" y="27"/>
                  </a:cubicBezTo>
                  <a:cubicBezTo>
                    <a:pt x="8" y="28"/>
                    <a:pt x="7" y="30"/>
                    <a:pt x="7" y="31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9" y="18"/>
                    <a:pt x="9" y="17"/>
                  </a:cubicBezTo>
                  <a:cubicBezTo>
                    <a:pt x="10" y="17"/>
                    <a:pt x="11" y="16"/>
                    <a:pt x="12" y="16"/>
                  </a:cubicBezTo>
                  <a:cubicBezTo>
                    <a:pt x="12" y="15"/>
                    <a:pt x="13" y="15"/>
                    <a:pt x="14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19" y="15"/>
                    <a:pt x="21" y="15"/>
                    <a:pt x="23" y="16"/>
                  </a:cubicBezTo>
                  <a:cubicBezTo>
                    <a:pt x="25" y="16"/>
                    <a:pt x="26" y="17"/>
                    <a:pt x="27" y="19"/>
                  </a:cubicBezTo>
                  <a:cubicBezTo>
                    <a:pt x="29" y="20"/>
                    <a:pt x="29" y="22"/>
                    <a:pt x="30" y="24"/>
                  </a:cubicBezTo>
                  <a:cubicBezTo>
                    <a:pt x="31" y="27"/>
                    <a:pt x="31" y="29"/>
                    <a:pt x="31" y="32"/>
                  </a:cubicBezTo>
                  <a:cubicBezTo>
                    <a:pt x="31" y="54"/>
                    <a:pt x="31" y="54"/>
                    <a:pt x="31" y="54"/>
                  </a:cubicBezTo>
                  <a:lnTo>
                    <a:pt x="23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82" name="Freeform 19">
              <a:extLst>
                <a:ext uri="{FF2B5EF4-FFF2-40B4-BE49-F238E27FC236}">
                  <a16:creationId xmlns:a16="http://schemas.microsoft.com/office/drawing/2014/main" id="{3332407D-F423-41B2-985F-8A4482C61D9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582706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8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4 w 33"/>
                <a:gd name="T21" fmla="*/ 31 h 40"/>
                <a:gd name="T22" fmla="*/ 26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5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2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6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1 w 33"/>
                <a:gd name="T69" fmla="*/ 7 h 40"/>
                <a:gd name="T70" fmla="*/ 17 w 33"/>
                <a:gd name="T71" fmla="*/ 6 h 40"/>
                <a:gd name="T72" fmla="*/ 13 w 33"/>
                <a:gd name="T73" fmla="*/ 7 h 40"/>
                <a:gd name="T74" fmla="*/ 11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6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10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3" y="32"/>
                    <a:pt x="23" y="31"/>
                    <a:pt x="24" y="31"/>
                  </a:cubicBezTo>
                  <a:cubicBezTo>
                    <a:pt x="24" y="31"/>
                    <a:pt x="25" y="30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7" y="37"/>
                    <a:pt x="26" y="38"/>
                    <a:pt x="25" y="38"/>
                  </a:cubicBezTo>
                  <a:cubicBezTo>
                    <a:pt x="24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4" y="39"/>
                    <a:pt x="12" y="39"/>
                  </a:cubicBezTo>
                  <a:cubicBezTo>
                    <a:pt x="11" y="38"/>
                    <a:pt x="10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4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16"/>
                    <a:pt x="1" y="13"/>
                    <a:pt x="2" y="11"/>
                  </a:cubicBezTo>
                  <a:cubicBezTo>
                    <a:pt x="2" y="8"/>
                    <a:pt x="4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5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1" y="7"/>
                    <a:pt x="32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6" y="16"/>
                  </a:moveTo>
                  <a:cubicBezTo>
                    <a:pt x="26" y="15"/>
                    <a:pt x="25" y="13"/>
                    <a:pt x="25" y="12"/>
                  </a:cubicBezTo>
                  <a:cubicBezTo>
                    <a:pt x="25" y="11"/>
                    <a:pt x="24" y="10"/>
                    <a:pt x="23" y="9"/>
                  </a:cubicBezTo>
                  <a:cubicBezTo>
                    <a:pt x="23" y="8"/>
                    <a:pt x="22" y="8"/>
                    <a:pt x="21" y="7"/>
                  </a:cubicBezTo>
                  <a:cubicBezTo>
                    <a:pt x="20" y="7"/>
                    <a:pt x="18" y="6"/>
                    <a:pt x="17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1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83" name="Freeform 20">
              <a:extLst>
                <a:ext uri="{FF2B5EF4-FFF2-40B4-BE49-F238E27FC236}">
                  <a16:creationId xmlns:a16="http://schemas.microsoft.com/office/drawing/2014/main" id="{44E3286F-1188-47B1-8B46-3498795DF2D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730922" y="6212575"/>
              <a:ext cx="80211" cy="134265"/>
            </a:xfrm>
            <a:custGeom>
              <a:avLst/>
              <a:gdLst>
                <a:gd name="T0" fmla="*/ 25 w 32"/>
                <a:gd name="T1" fmla="*/ 53 h 53"/>
                <a:gd name="T2" fmla="*/ 25 w 32"/>
                <a:gd name="T3" fmla="*/ 35 h 53"/>
                <a:gd name="T4" fmla="*/ 20 w 32"/>
                <a:gd name="T5" fmla="*/ 38 h 53"/>
                <a:gd name="T6" fmla="*/ 15 w 32"/>
                <a:gd name="T7" fmla="*/ 40 h 53"/>
                <a:gd name="T8" fmla="*/ 9 w 32"/>
                <a:gd name="T9" fmla="*/ 38 h 53"/>
                <a:gd name="T10" fmla="*/ 4 w 32"/>
                <a:gd name="T11" fmla="*/ 35 h 53"/>
                <a:gd name="T12" fmla="*/ 1 w 32"/>
                <a:gd name="T13" fmla="*/ 28 h 53"/>
                <a:gd name="T14" fmla="*/ 0 w 32"/>
                <a:gd name="T15" fmla="*/ 19 h 53"/>
                <a:gd name="T16" fmla="*/ 1 w 32"/>
                <a:gd name="T17" fmla="*/ 10 h 53"/>
                <a:gd name="T18" fmla="*/ 4 w 32"/>
                <a:gd name="T19" fmla="*/ 4 h 53"/>
                <a:gd name="T20" fmla="*/ 9 w 32"/>
                <a:gd name="T21" fmla="*/ 1 h 53"/>
                <a:gd name="T22" fmla="*/ 15 w 32"/>
                <a:gd name="T23" fmla="*/ 0 h 53"/>
                <a:gd name="T24" fmla="*/ 18 w 32"/>
                <a:gd name="T25" fmla="*/ 0 h 53"/>
                <a:gd name="T26" fmla="*/ 20 w 32"/>
                <a:gd name="T27" fmla="*/ 1 h 53"/>
                <a:gd name="T28" fmla="*/ 23 w 32"/>
                <a:gd name="T29" fmla="*/ 2 h 53"/>
                <a:gd name="T30" fmla="*/ 25 w 32"/>
                <a:gd name="T31" fmla="*/ 4 h 53"/>
                <a:gd name="T32" fmla="*/ 25 w 32"/>
                <a:gd name="T33" fmla="*/ 0 h 53"/>
                <a:gd name="T34" fmla="*/ 32 w 32"/>
                <a:gd name="T35" fmla="*/ 0 h 53"/>
                <a:gd name="T36" fmla="*/ 32 w 32"/>
                <a:gd name="T37" fmla="*/ 49 h 53"/>
                <a:gd name="T38" fmla="*/ 25 w 32"/>
                <a:gd name="T39" fmla="*/ 53 h 53"/>
                <a:gd name="T40" fmla="*/ 25 w 32"/>
                <a:gd name="T41" fmla="*/ 12 h 53"/>
                <a:gd name="T42" fmla="*/ 23 w 32"/>
                <a:gd name="T43" fmla="*/ 10 h 53"/>
                <a:gd name="T44" fmla="*/ 21 w 32"/>
                <a:gd name="T45" fmla="*/ 8 h 53"/>
                <a:gd name="T46" fmla="*/ 18 w 32"/>
                <a:gd name="T47" fmla="*/ 7 h 53"/>
                <a:gd name="T48" fmla="*/ 16 w 32"/>
                <a:gd name="T49" fmla="*/ 7 h 53"/>
                <a:gd name="T50" fmla="*/ 9 w 32"/>
                <a:gd name="T51" fmla="*/ 10 h 53"/>
                <a:gd name="T52" fmla="*/ 7 w 32"/>
                <a:gd name="T53" fmla="*/ 19 h 53"/>
                <a:gd name="T54" fmla="*/ 10 w 32"/>
                <a:gd name="T55" fmla="*/ 29 h 53"/>
                <a:gd name="T56" fmla="*/ 16 w 32"/>
                <a:gd name="T57" fmla="*/ 33 h 53"/>
                <a:gd name="T58" fmla="*/ 21 w 32"/>
                <a:gd name="T59" fmla="*/ 31 h 53"/>
                <a:gd name="T60" fmla="*/ 25 w 32"/>
                <a:gd name="T61" fmla="*/ 28 h 53"/>
                <a:gd name="T62" fmla="*/ 25 w 32"/>
                <a:gd name="T63" fmla="*/ 1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2" h="53">
                  <a:moveTo>
                    <a:pt x="25" y="53"/>
                  </a:moveTo>
                  <a:cubicBezTo>
                    <a:pt x="25" y="35"/>
                    <a:pt x="25" y="35"/>
                    <a:pt x="25" y="35"/>
                  </a:cubicBezTo>
                  <a:cubicBezTo>
                    <a:pt x="23" y="36"/>
                    <a:pt x="22" y="37"/>
                    <a:pt x="20" y="38"/>
                  </a:cubicBezTo>
                  <a:cubicBezTo>
                    <a:pt x="18" y="39"/>
                    <a:pt x="17" y="40"/>
                    <a:pt x="15" y="40"/>
                  </a:cubicBezTo>
                  <a:cubicBezTo>
                    <a:pt x="13" y="40"/>
                    <a:pt x="11" y="39"/>
                    <a:pt x="9" y="38"/>
                  </a:cubicBezTo>
                  <a:cubicBezTo>
                    <a:pt x="7" y="38"/>
                    <a:pt x="5" y="36"/>
                    <a:pt x="4" y="35"/>
                  </a:cubicBezTo>
                  <a:cubicBezTo>
                    <a:pt x="3" y="33"/>
                    <a:pt x="2" y="31"/>
                    <a:pt x="1" y="28"/>
                  </a:cubicBezTo>
                  <a:cubicBezTo>
                    <a:pt x="0" y="26"/>
                    <a:pt x="0" y="23"/>
                    <a:pt x="0" y="19"/>
                  </a:cubicBezTo>
                  <a:cubicBezTo>
                    <a:pt x="0" y="16"/>
                    <a:pt x="0" y="13"/>
                    <a:pt x="1" y="10"/>
                  </a:cubicBezTo>
                  <a:cubicBezTo>
                    <a:pt x="2" y="8"/>
                    <a:pt x="3" y="6"/>
                    <a:pt x="4" y="4"/>
                  </a:cubicBezTo>
                  <a:cubicBezTo>
                    <a:pt x="6" y="3"/>
                    <a:pt x="7" y="2"/>
                    <a:pt x="9" y="1"/>
                  </a:cubicBezTo>
                  <a:cubicBezTo>
                    <a:pt x="11" y="0"/>
                    <a:pt x="13" y="0"/>
                    <a:pt x="15" y="0"/>
                  </a:cubicBezTo>
                  <a:cubicBezTo>
                    <a:pt x="16" y="0"/>
                    <a:pt x="17" y="0"/>
                    <a:pt x="18" y="0"/>
                  </a:cubicBezTo>
                  <a:cubicBezTo>
                    <a:pt x="19" y="0"/>
                    <a:pt x="20" y="0"/>
                    <a:pt x="20" y="1"/>
                  </a:cubicBezTo>
                  <a:cubicBezTo>
                    <a:pt x="21" y="1"/>
                    <a:pt x="22" y="2"/>
                    <a:pt x="23" y="2"/>
                  </a:cubicBezTo>
                  <a:cubicBezTo>
                    <a:pt x="23" y="3"/>
                    <a:pt x="24" y="3"/>
                    <a:pt x="25" y="4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49"/>
                    <a:pt x="32" y="49"/>
                    <a:pt x="32" y="49"/>
                  </a:cubicBezTo>
                  <a:lnTo>
                    <a:pt x="25" y="53"/>
                  </a:lnTo>
                  <a:close/>
                  <a:moveTo>
                    <a:pt x="25" y="12"/>
                  </a:moveTo>
                  <a:cubicBezTo>
                    <a:pt x="24" y="11"/>
                    <a:pt x="24" y="10"/>
                    <a:pt x="23" y="10"/>
                  </a:cubicBezTo>
                  <a:cubicBezTo>
                    <a:pt x="23" y="9"/>
                    <a:pt x="22" y="9"/>
                    <a:pt x="21" y="8"/>
                  </a:cubicBezTo>
                  <a:cubicBezTo>
                    <a:pt x="20" y="8"/>
                    <a:pt x="19" y="7"/>
                    <a:pt x="18" y="7"/>
                  </a:cubicBezTo>
                  <a:cubicBezTo>
                    <a:pt x="18" y="7"/>
                    <a:pt x="17" y="7"/>
                    <a:pt x="16" y="7"/>
                  </a:cubicBezTo>
                  <a:cubicBezTo>
                    <a:pt x="13" y="7"/>
                    <a:pt x="11" y="8"/>
                    <a:pt x="9" y="10"/>
                  </a:cubicBezTo>
                  <a:cubicBezTo>
                    <a:pt x="8" y="12"/>
                    <a:pt x="7" y="15"/>
                    <a:pt x="7" y="19"/>
                  </a:cubicBezTo>
                  <a:cubicBezTo>
                    <a:pt x="7" y="23"/>
                    <a:pt x="8" y="27"/>
                    <a:pt x="10" y="29"/>
                  </a:cubicBezTo>
                  <a:cubicBezTo>
                    <a:pt x="11" y="31"/>
                    <a:pt x="13" y="33"/>
                    <a:pt x="16" y="33"/>
                  </a:cubicBezTo>
                  <a:cubicBezTo>
                    <a:pt x="18" y="33"/>
                    <a:pt x="19" y="32"/>
                    <a:pt x="21" y="31"/>
                  </a:cubicBezTo>
                  <a:cubicBezTo>
                    <a:pt x="22" y="30"/>
                    <a:pt x="24" y="29"/>
                    <a:pt x="25" y="28"/>
                  </a:cubicBezTo>
                  <a:lnTo>
                    <a:pt x="25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84" name="Freeform 21">
              <a:extLst>
                <a:ext uri="{FF2B5EF4-FFF2-40B4-BE49-F238E27FC236}">
                  <a16:creationId xmlns:a16="http://schemas.microsoft.com/office/drawing/2014/main" id="{E7BD9E0B-920A-4409-95E7-40A47107B34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835545" y="6212575"/>
              <a:ext cx="78468" cy="101135"/>
            </a:xfrm>
            <a:custGeom>
              <a:avLst/>
              <a:gdLst>
                <a:gd name="T0" fmla="*/ 24 w 31"/>
                <a:gd name="T1" fmla="*/ 39 h 40"/>
                <a:gd name="T2" fmla="*/ 24 w 31"/>
                <a:gd name="T3" fmla="*/ 35 h 40"/>
                <a:gd name="T4" fmla="*/ 20 w 31"/>
                <a:gd name="T5" fmla="*/ 38 h 40"/>
                <a:gd name="T6" fmla="*/ 14 w 31"/>
                <a:gd name="T7" fmla="*/ 40 h 40"/>
                <a:gd name="T8" fmla="*/ 4 w 31"/>
                <a:gd name="T9" fmla="*/ 35 h 40"/>
                <a:gd name="T10" fmla="*/ 0 w 31"/>
                <a:gd name="T11" fmla="*/ 22 h 40"/>
                <a:gd name="T12" fmla="*/ 0 w 31"/>
                <a:gd name="T13" fmla="*/ 0 h 40"/>
                <a:gd name="T14" fmla="*/ 8 w 31"/>
                <a:gd name="T15" fmla="*/ 0 h 40"/>
                <a:gd name="T16" fmla="*/ 8 w 31"/>
                <a:gd name="T17" fmla="*/ 22 h 40"/>
                <a:gd name="T18" fmla="*/ 10 w 31"/>
                <a:gd name="T19" fmla="*/ 30 h 40"/>
                <a:gd name="T20" fmla="*/ 16 w 31"/>
                <a:gd name="T21" fmla="*/ 33 h 40"/>
                <a:gd name="T22" fmla="*/ 22 w 31"/>
                <a:gd name="T23" fmla="*/ 30 h 40"/>
                <a:gd name="T24" fmla="*/ 24 w 31"/>
                <a:gd name="T25" fmla="*/ 23 h 40"/>
                <a:gd name="T26" fmla="*/ 24 w 31"/>
                <a:gd name="T27" fmla="*/ 0 h 40"/>
                <a:gd name="T28" fmla="*/ 31 w 31"/>
                <a:gd name="T29" fmla="*/ 0 h 40"/>
                <a:gd name="T30" fmla="*/ 31 w 31"/>
                <a:gd name="T31" fmla="*/ 39 h 40"/>
                <a:gd name="T32" fmla="*/ 24 w 31"/>
                <a:gd name="T33" fmla="*/ 3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40">
                  <a:moveTo>
                    <a:pt x="24" y="39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23" y="36"/>
                    <a:pt x="22" y="38"/>
                    <a:pt x="20" y="38"/>
                  </a:cubicBezTo>
                  <a:cubicBezTo>
                    <a:pt x="18" y="39"/>
                    <a:pt x="16" y="40"/>
                    <a:pt x="14" y="40"/>
                  </a:cubicBezTo>
                  <a:cubicBezTo>
                    <a:pt x="10" y="40"/>
                    <a:pt x="6" y="38"/>
                    <a:pt x="4" y="35"/>
                  </a:cubicBezTo>
                  <a:cubicBezTo>
                    <a:pt x="2" y="32"/>
                    <a:pt x="0" y="28"/>
                    <a:pt x="0" y="2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6"/>
                    <a:pt x="9" y="28"/>
                    <a:pt x="10" y="30"/>
                  </a:cubicBezTo>
                  <a:cubicBezTo>
                    <a:pt x="11" y="32"/>
                    <a:pt x="13" y="33"/>
                    <a:pt x="16" y="33"/>
                  </a:cubicBezTo>
                  <a:cubicBezTo>
                    <a:pt x="18" y="33"/>
                    <a:pt x="20" y="32"/>
                    <a:pt x="22" y="30"/>
                  </a:cubicBezTo>
                  <a:cubicBezTo>
                    <a:pt x="23" y="28"/>
                    <a:pt x="24" y="26"/>
                    <a:pt x="24" y="23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39"/>
                    <a:pt x="31" y="39"/>
                    <a:pt x="31" y="39"/>
                  </a:cubicBezTo>
                  <a:lnTo>
                    <a:pt x="24" y="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85" name="Freeform 22">
              <a:extLst>
                <a:ext uri="{FF2B5EF4-FFF2-40B4-BE49-F238E27FC236}">
                  <a16:creationId xmlns:a16="http://schemas.microsoft.com/office/drawing/2014/main" id="{9D2625B8-0A5B-46EF-8302-77353AB0D3A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934936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8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3 w 33"/>
                <a:gd name="T21" fmla="*/ 31 h 40"/>
                <a:gd name="T22" fmla="*/ 26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6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6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5" y="30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4" y="39"/>
                    <a:pt x="12" y="39"/>
                  </a:cubicBezTo>
                  <a:cubicBezTo>
                    <a:pt x="11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1" y="13"/>
                    <a:pt x="1" y="11"/>
                  </a:cubicBezTo>
                  <a:cubicBezTo>
                    <a:pt x="2" y="8"/>
                    <a:pt x="3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6" y="16"/>
                  </a:moveTo>
                  <a:cubicBezTo>
                    <a:pt x="25" y="15"/>
                    <a:pt x="25" y="13"/>
                    <a:pt x="25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2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86" name="Freeform 23">
              <a:extLst>
                <a:ext uri="{FF2B5EF4-FFF2-40B4-BE49-F238E27FC236}">
                  <a16:creationId xmlns:a16="http://schemas.microsoft.com/office/drawing/2014/main" id="{DE6C9E0E-C49B-4FBE-97F3-BB6DFAC574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030841" y="6212575"/>
              <a:ext cx="73236" cy="101135"/>
            </a:xfrm>
            <a:custGeom>
              <a:avLst/>
              <a:gdLst>
                <a:gd name="T0" fmla="*/ 28 w 29"/>
                <a:gd name="T1" fmla="*/ 4 h 40"/>
                <a:gd name="T2" fmla="*/ 24 w 29"/>
                <a:gd name="T3" fmla="*/ 10 h 40"/>
                <a:gd name="T4" fmla="*/ 20 w 29"/>
                <a:gd name="T5" fmla="*/ 7 h 40"/>
                <a:gd name="T6" fmla="*/ 14 w 29"/>
                <a:gd name="T7" fmla="*/ 6 h 40"/>
                <a:gd name="T8" fmla="*/ 10 w 29"/>
                <a:gd name="T9" fmla="*/ 7 h 40"/>
                <a:gd name="T10" fmla="*/ 9 w 29"/>
                <a:gd name="T11" fmla="*/ 10 h 40"/>
                <a:gd name="T12" fmla="*/ 9 w 29"/>
                <a:gd name="T13" fmla="*/ 11 h 40"/>
                <a:gd name="T14" fmla="*/ 11 w 29"/>
                <a:gd name="T15" fmla="*/ 12 h 40"/>
                <a:gd name="T16" fmla="*/ 13 w 29"/>
                <a:gd name="T17" fmla="*/ 14 h 40"/>
                <a:gd name="T18" fmla="*/ 16 w 29"/>
                <a:gd name="T19" fmla="*/ 15 h 40"/>
                <a:gd name="T20" fmla="*/ 22 w 29"/>
                <a:gd name="T21" fmla="*/ 18 h 40"/>
                <a:gd name="T22" fmla="*/ 26 w 29"/>
                <a:gd name="T23" fmla="*/ 20 h 40"/>
                <a:gd name="T24" fmla="*/ 28 w 29"/>
                <a:gd name="T25" fmla="*/ 24 h 40"/>
                <a:gd name="T26" fmla="*/ 29 w 29"/>
                <a:gd name="T27" fmla="*/ 28 h 40"/>
                <a:gd name="T28" fmla="*/ 28 w 29"/>
                <a:gd name="T29" fmla="*/ 34 h 40"/>
                <a:gd name="T30" fmla="*/ 25 w 29"/>
                <a:gd name="T31" fmla="*/ 37 h 40"/>
                <a:gd name="T32" fmla="*/ 20 w 29"/>
                <a:gd name="T33" fmla="*/ 39 h 40"/>
                <a:gd name="T34" fmla="*/ 15 w 29"/>
                <a:gd name="T35" fmla="*/ 40 h 40"/>
                <a:gd name="T36" fmla="*/ 7 w 29"/>
                <a:gd name="T37" fmla="*/ 38 h 40"/>
                <a:gd name="T38" fmla="*/ 0 w 29"/>
                <a:gd name="T39" fmla="*/ 35 h 40"/>
                <a:gd name="T40" fmla="*/ 4 w 29"/>
                <a:gd name="T41" fmla="*/ 29 h 40"/>
                <a:gd name="T42" fmla="*/ 9 w 29"/>
                <a:gd name="T43" fmla="*/ 32 h 40"/>
                <a:gd name="T44" fmla="*/ 15 w 29"/>
                <a:gd name="T45" fmla="*/ 33 h 40"/>
                <a:gd name="T46" fmla="*/ 20 w 29"/>
                <a:gd name="T47" fmla="*/ 32 h 40"/>
                <a:gd name="T48" fmla="*/ 22 w 29"/>
                <a:gd name="T49" fmla="*/ 29 h 40"/>
                <a:gd name="T50" fmla="*/ 21 w 29"/>
                <a:gd name="T51" fmla="*/ 27 h 40"/>
                <a:gd name="T52" fmla="*/ 19 w 29"/>
                <a:gd name="T53" fmla="*/ 25 h 40"/>
                <a:gd name="T54" fmla="*/ 17 w 29"/>
                <a:gd name="T55" fmla="*/ 24 h 40"/>
                <a:gd name="T56" fmla="*/ 13 w 29"/>
                <a:gd name="T57" fmla="*/ 22 h 40"/>
                <a:gd name="T58" fmla="*/ 8 w 29"/>
                <a:gd name="T59" fmla="*/ 20 h 40"/>
                <a:gd name="T60" fmla="*/ 4 w 29"/>
                <a:gd name="T61" fmla="*/ 17 h 40"/>
                <a:gd name="T62" fmla="*/ 2 w 29"/>
                <a:gd name="T63" fmla="*/ 14 h 40"/>
                <a:gd name="T64" fmla="*/ 2 w 29"/>
                <a:gd name="T65" fmla="*/ 10 h 40"/>
                <a:gd name="T66" fmla="*/ 2 w 29"/>
                <a:gd name="T67" fmla="*/ 5 h 40"/>
                <a:gd name="T68" fmla="*/ 5 w 29"/>
                <a:gd name="T69" fmla="*/ 2 h 40"/>
                <a:gd name="T70" fmla="*/ 9 w 29"/>
                <a:gd name="T71" fmla="*/ 0 h 40"/>
                <a:gd name="T72" fmla="*/ 15 w 29"/>
                <a:gd name="T73" fmla="*/ 0 h 40"/>
                <a:gd name="T74" fmla="*/ 22 w 29"/>
                <a:gd name="T75" fmla="*/ 1 h 40"/>
                <a:gd name="T76" fmla="*/ 28 w 29"/>
                <a:gd name="T7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" h="40">
                  <a:moveTo>
                    <a:pt x="28" y="4"/>
                  </a:moveTo>
                  <a:cubicBezTo>
                    <a:pt x="24" y="10"/>
                    <a:pt x="24" y="10"/>
                    <a:pt x="24" y="10"/>
                  </a:cubicBezTo>
                  <a:cubicBezTo>
                    <a:pt x="23" y="8"/>
                    <a:pt x="21" y="8"/>
                    <a:pt x="20" y="7"/>
                  </a:cubicBezTo>
                  <a:cubicBezTo>
                    <a:pt x="18" y="7"/>
                    <a:pt x="16" y="6"/>
                    <a:pt x="14" y="6"/>
                  </a:cubicBezTo>
                  <a:cubicBezTo>
                    <a:pt x="13" y="6"/>
                    <a:pt x="11" y="7"/>
                    <a:pt x="10" y="7"/>
                  </a:cubicBezTo>
                  <a:cubicBezTo>
                    <a:pt x="10" y="8"/>
                    <a:pt x="9" y="9"/>
                    <a:pt x="9" y="10"/>
                  </a:cubicBezTo>
                  <a:cubicBezTo>
                    <a:pt x="9" y="10"/>
                    <a:pt x="9" y="11"/>
                    <a:pt x="9" y="11"/>
                  </a:cubicBezTo>
                  <a:cubicBezTo>
                    <a:pt x="10" y="12"/>
                    <a:pt x="10" y="12"/>
                    <a:pt x="11" y="12"/>
                  </a:cubicBezTo>
                  <a:cubicBezTo>
                    <a:pt x="11" y="13"/>
                    <a:pt x="12" y="13"/>
                    <a:pt x="13" y="14"/>
                  </a:cubicBezTo>
                  <a:cubicBezTo>
                    <a:pt x="14" y="14"/>
                    <a:pt x="15" y="15"/>
                    <a:pt x="16" y="15"/>
                  </a:cubicBezTo>
                  <a:cubicBezTo>
                    <a:pt x="18" y="16"/>
                    <a:pt x="20" y="17"/>
                    <a:pt x="22" y="18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1"/>
                    <a:pt x="28" y="22"/>
                    <a:pt x="28" y="24"/>
                  </a:cubicBezTo>
                  <a:cubicBezTo>
                    <a:pt x="29" y="25"/>
                    <a:pt x="29" y="26"/>
                    <a:pt x="29" y="28"/>
                  </a:cubicBezTo>
                  <a:cubicBezTo>
                    <a:pt x="29" y="30"/>
                    <a:pt x="29" y="32"/>
                    <a:pt x="28" y="34"/>
                  </a:cubicBezTo>
                  <a:cubicBezTo>
                    <a:pt x="27" y="35"/>
                    <a:pt x="26" y="36"/>
                    <a:pt x="25" y="37"/>
                  </a:cubicBezTo>
                  <a:cubicBezTo>
                    <a:pt x="23" y="38"/>
                    <a:pt x="22" y="39"/>
                    <a:pt x="20" y="39"/>
                  </a:cubicBezTo>
                  <a:cubicBezTo>
                    <a:pt x="18" y="39"/>
                    <a:pt x="17" y="40"/>
                    <a:pt x="15" y="40"/>
                  </a:cubicBezTo>
                  <a:cubicBezTo>
                    <a:pt x="12" y="40"/>
                    <a:pt x="10" y="39"/>
                    <a:pt x="7" y="38"/>
                  </a:cubicBezTo>
                  <a:cubicBezTo>
                    <a:pt x="4" y="37"/>
                    <a:pt x="2" y="36"/>
                    <a:pt x="0" y="35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5" y="30"/>
                    <a:pt x="7" y="31"/>
                    <a:pt x="9" y="32"/>
                  </a:cubicBezTo>
                  <a:cubicBezTo>
                    <a:pt x="11" y="32"/>
                    <a:pt x="13" y="33"/>
                    <a:pt x="15" y="33"/>
                  </a:cubicBezTo>
                  <a:cubicBezTo>
                    <a:pt x="17" y="33"/>
                    <a:pt x="19" y="32"/>
                    <a:pt x="20" y="32"/>
                  </a:cubicBezTo>
                  <a:cubicBezTo>
                    <a:pt x="21" y="31"/>
                    <a:pt x="22" y="30"/>
                    <a:pt x="22" y="29"/>
                  </a:cubicBezTo>
                  <a:cubicBezTo>
                    <a:pt x="22" y="28"/>
                    <a:pt x="22" y="27"/>
                    <a:pt x="21" y="27"/>
                  </a:cubicBezTo>
                  <a:cubicBezTo>
                    <a:pt x="21" y="26"/>
                    <a:pt x="20" y="25"/>
                    <a:pt x="19" y="25"/>
                  </a:cubicBezTo>
                  <a:cubicBezTo>
                    <a:pt x="19" y="25"/>
                    <a:pt x="18" y="24"/>
                    <a:pt x="17" y="24"/>
                  </a:cubicBezTo>
                  <a:cubicBezTo>
                    <a:pt x="15" y="23"/>
                    <a:pt x="14" y="23"/>
                    <a:pt x="13" y="22"/>
                  </a:cubicBezTo>
                  <a:cubicBezTo>
                    <a:pt x="11" y="21"/>
                    <a:pt x="9" y="20"/>
                    <a:pt x="8" y="20"/>
                  </a:cubicBezTo>
                  <a:cubicBezTo>
                    <a:pt x="6" y="19"/>
                    <a:pt x="5" y="18"/>
                    <a:pt x="4" y="17"/>
                  </a:cubicBezTo>
                  <a:cubicBezTo>
                    <a:pt x="3" y="16"/>
                    <a:pt x="3" y="15"/>
                    <a:pt x="2" y="14"/>
                  </a:cubicBezTo>
                  <a:cubicBezTo>
                    <a:pt x="2" y="13"/>
                    <a:pt x="2" y="12"/>
                    <a:pt x="2" y="10"/>
                  </a:cubicBezTo>
                  <a:cubicBezTo>
                    <a:pt x="2" y="8"/>
                    <a:pt x="2" y="7"/>
                    <a:pt x="2" y="5"/>
                  </a:cubicBezTo>
                  <a:cubicBezTo>
                    <a:pt x="3" y="4"/>
                    <a:pt x="4" y="3"/>
                    <a:pt x="5" y="2"/>
                  </a:cubicBezTo>
                  <a:cubicBezTo>
                    <a:pt x="6" y="1"/>
                    <a:pt x="8" y="1"/>
                    <a:pt x="9" y="0"/>
                  </a:cubicBezTo>
                  <a:cubicBezTo>
                    <a:pt x="11" y="0"/>
                    <a:pt x="13" y="0"/>
                    <a:pt x="15" y="0"/>
                  </a:cubicBezTo>
                  <a:cubicBezTo>
                    <a:pt x="17" y="0"/>
                    <a:pt x="19" y="0"/>
                    <a:pt x="22" y="1"/>
                  </a:cubicBezTo>
                  <a:cubicBezTo>
                    <a:pt x="24" y="2"/>
                    <a:pt x="26" y="3"/>
                    <a:pt x="28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87" name="Freeform 24">
              <a:extLst>
                <a:ext uri="{FF2B5EF4-FFF2-40B4-BE49-F238E27FC236}">
                  <a16:creationId xmlns:a16="http://schemas.microsoft.com/office/drawing/2014/main" id="{580801ED-9260-41DB-A0B7-5AF24B32272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118027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2 w 22"/>
                <a:gd name="T25" fmla="*/ 0 h 55"/>
                <a:gd name="T26" fmla="*/ 12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2 w 22"/>
                <a:gd name="T33" fmla="*/ 22 h 55"/>
                <a:gd name="T34" fmla="*/ 12 w 22"/>
                <a:gd name="T35" fmla="*/ 43 h 55"/>
                <a:gd name="T36" fmla="*/ 13 w 22"/>
                <a:gd name="T37" fmla="*/ 45 h 55"/>
                <a:gd name="T38" fmla="*/ 13 w 22"/>
                <a:gd name="T39" fmla="*/ 47 h 55"/>
                <a:gd name="T40" fmla="*/ 15 w 22"/>
                <a:gd name="T41" fmla="*/ 47 h 55"/>
                <a:gd name="T42" fmla="*/ 16 w 22"/>
                <a:gd name="T43" fmla="*/ 48 h 55"/>
                <a:gd name="T44" fmla="*/ 19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2" y="55"/>
                    <a:pt x="11" y="54"/>
                    <a:pt x="10" y="54"/>
                  </a:cubicBezTo>
                  <a:cubicBezTo>
                    <a:pt x="9" y="54"/>
                    <a:pt x="8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4"/>
                    <a:pt x="12" y="45"/>
                    <a:pt x="13" y="45"/>
                  </a:cubicBezTo>
                  <a:cubicBezTo>
                    <a:pt x="13" y="46"/>
                    <a:pt x="13" y="46"/>
                    <a:pt x="13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6" y="48"/>
                  </a:cubicBezTo>
                  <a:cubicBezTo>
                    <a:pt x="17" y="48"/>
                    <a:pt x="18" y="48"/>
                    <a:pt x="19" y="47"/>
                  </a:cubicBezTo>
                  <a:cubicBezTo>
                    <a:pt x="20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88" name="Freeform 25">
              <a:extLst>
                <a:ext uri="{FF2B5EF4-FFF2-40B4-BE49-F238E27FC236}">
                  <a16:creationId xmlns:a16="http://schemas.microsoft.com/office/drawing/2014/main" id="{3A9842FB-6E95-4D11-B5B9-58C4CB82C2F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194750" y="6175958"/>
              <a:ext cx="24412" cy="136010"/>
            </a:xfrm>
            <a:custGeom>
              <a:avLst/>
              <a:gdLst>
                <a:gd name="T0" fmla="*/ 10 w 10"/>
                <a:gd name="T1" fmla="*/ 5 h 53"/>
                <a:gd name="T2" fmla="*/ 9 w 10"/>
                <a:gd name="T3" fmla="*/ 6 h 53"/>
                <a:gd name="T4" fmla="*/ 8 w 10"/>
                <a:gd name="T5" fmla="*/ 8 h 53"/>
                <a:gd name="T6" fmla="*/ 7 w 10"/>
                <a:gd name="T7" fmla="*/ 9 h 53"/>
                <a:gd name="T8" fmla="*/ 5 w 10"/>
                <a:gd name="T9" fmla="*/ 9 h 53"/>
                <a:gd name="T10" fmla="*/ 3 w 10"/>
                <a:gd name="T11" fmla="*/ 9 h 53"/>
                <a:gd name="T12" fmla="*/ 1 w 10"/>
                <a:gd name="T13" fmla="*/ 8 h 53"/>
                <a:gd name="T14" fmla="*/ 0 w 10"/>
                <a:gd name="T15" fmla="*/ 6 h 53"/>
                <a:gd name="T16" fmla="*/ 0 w 10"/>
                <a:gd name="T17" fmla="*/ 5 h 53"/>
                <a:gd name="T18" fmla="*/ 0 w 10"/>
                <a:gd name="T19" fmla="*/ 3 h 53"/>
                <a:gd name="T20" fmla="*/ 1 w 10"/>
                <a:gd name="T21" fmla="*/ 1 h 53"/>
                <a:gd name="T22" fmla="*/ 3 w 10"/>
                <a:gd name="T23" fmla="*/ 0 h 53"/>
                <a:gd name="T24" fmla="*/ 5 w 10"/>
                <a:gd name="T25" fmla="*/ 0 h 53"/>
                <a:gd name="T26" fmla="*/ 7 w 10"/>
                <a:gd name="T27" fmla="*/ 0 h 53"/>
                <a:gd name="T28" fmla="*/ 8 w 10"/>
                <a:gd name="T29" fmla="*/ 1 h 53"/>
                <a:gd name="T30" fmla="*/ 9 w 10"/>
                <a:gd name="T31" fmla="*/ 3 h 53"/>
                <a:gd name="T32" fmla="*/ 10 w 10"/>
                <a:gd name="T33" fmla="*/ 5 h 53"/>
                <a:gd name="T34" fmla="*/ 1 w 10"/>
                <a:gd name="T35" fmla="*/ 53 h 53"/>
                <a:gd name="T36" fmla="*/ 1 w 10"/>
                <a:gd name="T37" fmla="*/ 14 h 53"/>
                <a:gd name="T38" fmla="*/ 9 w 10"/>
                <a:gd name="T39" fmla="*/ 14 h 53"/>
                <a:gd name="T40" fmla="*/ 9 w 10"/>
                <a:gd name="T41" fmla="*/ 53 h 53"/>
                <a:gd name="T42" fmla="*/ 1 w 10"/>
                <a:gd name="T43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" h="53">
                  <a:moveTo>
                    <a:pt x="10" y="5"/>
                  </a:moveTo>
                  <a:cubicBezTo>
                    <a:pt x="10" y="5"/>
                    <a:pt x="10" y="6"/>
                    <a:pt x="9" y="6"/>
                  </a:cubicBezTo>
                  <a:cubicBezTo>
                    <a:pt x="9" y="7"/>
                    <a:pt x="9" y="8"/>
                    <a:pt x="8" y="8"/>
                  </a:cubicBezTo>
                  <a:cubicBezTo>
                    <a:pt x="8" y="8"/>
                    <a:pt x="7" y="9"/>
                    <a:pt x="7" y="9"/>
                  </a:cubicBezTo>
                  <a:cubicBezTo>
                    <a:pt x="6" y="9"/>
                    <a:pt x="6" y="9"/>
                    <a:pt x="5" y="9"/>
                  </a:cubicBezTo>
                  <a:cubicBezTo>
                    <a:pt x="4" y="9"/>
                    <a:pt x="4" y="9"/>
                    <a:pt x="3" y="9"/>
                  </a:cubicBezTo>
                  <a:cubicBezTo>
                    <a:pt x="2" y="9"/>
                    <a:pt x="2" y="8"/>
                    <a:pt x="1" y="8"/>
                  </a:cubicBezTo>
                  <a:cubicBezTo>
                    <a:pt x="1" y="8"/>
                    <a:pt x="1" y="7"/>
                    <a:pt x="0" y="6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2" y="1"/>
                    <a:pt x="2" y="0"/>
                    <a:pt x="3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7" y="0"/>
                    <a:pt x="8" y="1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10" y="3"/>
                    <a:pt x="10" y="4"/>
                    <a:pt x="10" y="5"/>
                  </a:cubicBezTo>
                  <a:close/>
                  <a:moveTo>
                    <a:pt x="1" y="53"/>
                  </a:moveTo>
                  <a:cubicBezTo>
                    <a:pt x="1" y="14"/>
                    <a:pt x="1" y="14"/>
                    <a:pt x="1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53"/>
                    <a:pt x="9" y="53"/>
                    <a:pt x="9" y="53"/>
                  </a:cubicBezTo>
                  <a:lnTo>
                    <a:pt x="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89" name="Freeform 26">
              <a:extLst>
                <a:ext uri="{FF2B5EF4-FFF2-40B4-BE49-F238E27FC236}">
                  <a16:creationId xmlns:a16="http://schemas.microsoft.com/office/drawing/2014/main" id="{076538BB-C266-42BE-916B-458AF9EFB22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236599" y="6212575"/>
              <a:ext cx="87186" cy="101135"/>
            </a:xfrm>
            <a:custGeom>
              <a:avLst/>
              <a:gdLst>
                <a:gd name="T0" fmla="*/ 34 w 34"/>
                <a:gd name="T1" fmla="*/ 19 h 40"/>
                <a:gd name="T2" fmla="*/ 33 w 34"/>
                <a:gd name="T3" fmla="*/ 28 h 40"/>
                <a:gd name="T4" fmla="*/ 29 w 34"/>
                <a:gd name="T5" fmla="*/ 34 h 40"/>
                <a:gd name="T6" fmla="*/ 24 w 34"/>
                <a:gd name="T7" fmla="*/ 38 h 40"/>
                <a:gd name="T8" fmla="*/ 17 w 34"/>
                <a:gd name="T9" fmla="*/ 40 h 40"/>
                <a:gd name="T10" fmla="*/ 10 w 34"/>
                <a:gd name="T11" fmla="*/ 38 h 40"/>
                <a:gd name="T12" fmla="*/ 5 w 34"/>
                <a:gd name="T13" fmla="*/ 34 h 40"/>
                <a:gd name="T14" fmla="*/ 1 w 34"/>
                <a:gd name="T15" fmla="*/ 28 h 40"/>
                <a:gd name="T16" fmla="*/ 0 w 34"/>
                <a:gd name="T17" fmla="*/ 20 h 40"/>
                <a:gd name="T18" fmla="*/ 1 w 34"/>
                <a:gd name="T19" fmla="*/ 11 h 40"/>
                <a:gd name="T20" fmla="*/ 5 w 34"/>
                <a:gd name="T21" fmla="*/ 5 h 40"/>
                <a:gd name="T22" fmla="*/ 10 w 34"/>
                <a:gd name="T23" fmla="*/ 1 h 40"/>
                <a:gd name="T24" fmla="*/ 17 w 34"/>
                <a:gd name="T25" fmla="*/ 0 h 40"/>
                <a:gd name="T26" fmla="*/ 24 w 34"/>
                <a:gd name="T27" fmla="*/ 1 h 40"/>
                <a:gd name="T28" fmla="*/ 29 w 34"/>
                <a:gd name="T29" fmla="*/ 5 h 40"/>
                <a:gd name="T30" fmla="*/ 33 w 34"/>
                <a:gd name="T31" fmla="*/ 11 h 40"/>
                <a:gd name="T32" fmla="*/ 34 w 34"/>
                <a:gd name="T33" fmla="*/ 19 h 40"/>
                <a:gd name="T34" fmla="*/ 26 w 34"/>
                <a:gd name="T35" fmla="*/ 20 h 40"/>
                <a:gd name="T36" fmla="*/ 26 w 34"/>
                <a:gd name="T37" fmla="*/ 14 h 40"/>
                <a:gd name="T38" fmla="*/ 24 w 34"/>
                <a:gd name="T39" fmla="*/ 10 h 40"/>
                <a:gd name="T40" fmla="*/ 21 w 34"/>
                <a:gd name="T41" fmla="*/ 8 h 40"/>
                <a:gd name="T42" fmla="*/ 17 w 34"/>
                <a:gd name="T43" fmla="*/ 7 h 40"/>
                <a:gd name="T44" fmla="*/ 13 w 34"/>
                <a:gd name="T45" fmla="*/ 8 h 40"/>
                <a:gd name="T46" fmla="*/ 10 w 34"/>
                <a:gd name="T47" fmla="*/ 10 h 40"/>
                <a:gd name="T48" fmla="*/ 8 w 34"/>
                <a:gd name="T49" fmla="*/ 14 h 40"/>
                <a:gd name="T50" fmla="*/ 7 w 34"/>
                <a:gd name="T51" fmla="*/ 19 h 40"/>
                <a:gd name="T52" fmla="*/ 8 w 34"/>
                <a:gd name="T53" fmla="*/ 25 h 40"/>
                <a:gd name="T54" fmla="*/ 10 w 34"/>
                <a:gd name="T55" fmla="*/ 29 h 40"/>
                <a:gd name="T56" fmla="*/ 13 w 34"/>
                <a:gd name="T57" fmla="*/ 32 h 40"/>
                <a:gd name="T58" fmla="*/ 17 w 34"/>
                <a:gd name="T59" fmla="*/ 32 h 40"/>
                <a:gd name="T60" fmla="*/ 21 w 34"/>
                <a:gd name="T61" fmla="*/ 31 h 40"/>
                <a:gd name="T62" fmla="*/ 24 w 34"/>
                <a:gd name="T63" fmla="*/ 29 h 40"/>
                <a:gd name="T64" fmla="*/ 26 w 34"/>
                <a:gd name="T65" fmla="*/ 25 h 40"/>
                <a:gd name="T66" fmla="*/ 26 w 34"/>
                <a:gd name="T67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" h="40">
                  <a:moveTo>
                    <a:pt x="34" y="19"/>
                  </a:moveTo>
                  <a:cubicBezTo>
                    <a:pt x="34" y="23"/>
                    <a:pt x="34" y="25"/>
                    <a:pt x="33" y="28"/>
                  </a:cubicBezTo>
                  <a:cubicBezTo>
                    <a:pt x="32" y="30"/>
                    <a:pt x="31" y="33"/>
                    <a:pt x="29" y="34"/>
                  </a:cubicBezTo>
                  <a:cubicBezTo>
                    <a:pt x="28" y="36"/>
                    <a:pt x="26" y="37"/>
                    <a:pt x="24" y="38"/>
                  </a:cubicBezTo>
                  <a:cubicBezTo>
                    <a:pt x="21" y="39"/>
                    <a:pt x="19" y="40"/>
                    <a:pt x="17" y="40"/>
                  </a:cubicBezTo>
                  <a:cubicBezTo>
                    <a:pt x="14" y="40"/>
                    <a:pt x="12" y="39"/>
                    <a:pt x="10" y="38"/>
                  </a:cubicBezTo>
                  <a:cubicBezTo>
                    <a:pt x="8" y="37"/>
                    <a:pt x="6" y="36"/>
                    <a:pt x="5" y="34"/>
                  </a:cubicBezTo>
                  <a:cubicBezTo>
                    <a:pt x="3" y="32"/>
                    <a:pt x="2" y="30"/>
                    <a:pt x="1" y="28"/>
                  </a:cubicBezTo>
                  <a:cubicBezTo>
                    <a:pt x="0" y="25"/>
                    <a:pt x="0" y="23"/>
                    <a:pt x="0" y="20"/>
                  </a:cubicBezTo>
                  <a:cubicBezTo>
                    <a:pt x="0" y="16"/>
                    <a:pt x="0" y="14"/>
                    <a:pt x="1" y="11"/>
                  </a:cubicBezTo>
                  <a:cubicBezTo>
                    <a:pt x="2" y="9"/>
                    <a:pt x="3" y="7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19" y="0"/>
                    <a:pt x="22" y="0"/>
                    <a:pt x="24" y="1"/>
                  </a:cubicBezTo>
                  <a:cubicBezTo>
                    <a:pt x="26" y="2"/>
                    <a:pt x="28" y="3"/>
                    <a:pt x="29" y="5"/>
                  </a:cubicBezTo>
                  <a:cubicBezTo>
                    <a:pt x="31" y="7"/>
                    <a:pt x="32" y="9"/>
                    <a:pt x="33" y="11"/>
                  </a:cubicBezTo>
                  <a:cubicBezTo>
                    <a:pt x="34" y="14"/>
                    <a:pt x="34" y="16"/>
                    <a:pt x="34" y="19"/>
                  </a:cubicBezTo>
                  <a:close/>
                  <a:moveTo>
                    <a:pt x="26" y="20"/>
                  </a:moveTo>
                  <a:cubicBezTo>
                    <a:pt x="26" y="18"/>
                    <a:pt x="26" y="16"/>
                    <a:pt x="26" y="14"/>
                  </a:cubicBezTo>
                  <a:cubicBezTo>
                    <a:pt x="25" y="13"/>
                    <a:pt x="25" y="11"/>
                    <a:pt x="24" y="10"/>
                  </a:cubicBezTo>
                  <a:cubicBezTo>
                    <a:pt x="23" y="9"/>
                    <a:pt x="22" y="8"/>
                    <a:pt x="21" y="8"/>
                  </a:cubicBezTo>
                  <a:cubicBezTo>
                    <a:pt x="19" y="7"/>
                    <a:pt x="18" y="7"/>
                    <a:pt x="17" y="7"/>
                  </a:cubicBezTo>
                  <a:cubicBezTo>
                    <a:pt x="15" y="7"/>
                    <a:pt x="14" y="7"/>
                    <a:pt x="13" y="8"/>
                  </a:cubicBezTo>
                  <a:cubicBezTo>
                    <a:pt x="12" y="8"/>
                    <a:pt x="11" y="9"/>
                    <a:pt x="10" y="10"/>
                  </a:cubicBezTo>
                  <a:cubicBezTo>
                    <a:pt x="9" y="11"/>
                    <a:pt x="8" y="13"/>
                    <a:pt x="8" y="14"/>
                  </a:cubicBezTo>
                  <a:cubicBezTo>
                    <a:pt x="8" y="16"/>
                    <a:pt x="7" y="17"/>
                    <a:pt x="7" y="19"/>
                  </a:cubicBezTo>
                  <a:cubicBezTo>
                    <a:pt x="7" y="21"/>
                    <a:pt x="8" y="23"/>
                    <a:pt x="8" y="25"/>
                  </a:cubicBezTo>
                  <a:cubicBezTo>
                    <a:pt x="9" y="27"/>
                    <a:pt x="9" y="28"/>
                    <a:pt x="10" y="29"/>
                  </a:cubicBezTo>
                  <a:cubicBezTo>
                    <a:pt x="11" y="30"/>
                    <a:pt x="12" y="31"/>
                    <a:pt x="13" y="32"/>
                  </a:cubicBezTo>
                  <a:cubicBezTo>
                    <a:pt x="14" y="32"/>
                    <a:pt x="16" y="32"/>
                    <a:pt x="17" y="32"/>
                  </a:cubicBezTo>
                  <a:cubicBezTo>
                    <a:pt x="18" y="32"/>
                    <a:pt x="20" y="32"/>
                    <a:pt x="21" y="31"/>
                  </a:cubicBezTo>
                  <a:cubicBezTo>
                    <a:pt x="22" y="31"/>
                    <a:pt x="23" y="30"/>
                    <a:pt x="24" y="29"/>
                  </a:cubicBezTo>
                  <a:cubicBezTo>
                    <a:pt x="25" y="27"/>
                    <a:pt x="25" y="26"/>
                    <a:pt x="26" y="25"/>
                  </a:cubicBezTo>
                  <a:cubicBezTo>
                    <a:pt x="26" y="23"/>
                    <a:pt x="26" y="21"/>
                    <a:pt x="26" y="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90" name="Freeform 27">
              <a:extLst>
                <a:ext uri="{FF2B5EF4-FFF2-40B4-BE49-F238E27FC236}">
                  <a16:creationId xmlns:a16="http://schemas.microsoft.com/office/drawing/2014/main" id="{A7C95C0F-A1E9-46B5-B9DB-284F35C7280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344710" y="6212575"/>
              <a:ext cx="78468" cy="99391"/>
            </a:xfrm>
            <a:custGeom>
              <a:avLst/>
              <a:gdLst>
                <a:gd name="T0" fmla="*/ 23 w 31"/>
                <a:gd name="T1" fmla="*/ 39 h 39"/>
                <a:gd name="T2" fmla="*/ 23 w 31"/>
                <a:gd name="T3" fmla="*/ 17 h 39"/>
                <a:gd name="T4" fmla="*/ 21 w 31"/>
                <a:gd name="T5" fmla="*/ 9 h 39"/>
                <a:gd name="T6" fmla="*/ 15 w 31"/>
                <a:gd name="T7" fmla="*/ 7 h 39"/>
                <a:gd name="T8" fmla="*/ 12 w 31"/>
                <a:gd name="T9" fmla="*/ 7 h 39"/>
                <a:gd name="T10" fmla="*/ 9 w 31"/>
                <a:gd name="T11" fmla="*/ 9 h 39"/>
                <a:gd name="T12" fmla="*/ 8 w 31"/>
                <a:gd name="T13" fmla="*/ 12 h 39"/>
                <a:gd name="T14" fmla="*/ 7 w 31"/>
                <a:gd name="T15" fmla="*/ 16 h 39"/>
                <a:gd name="T16" fmla="*/ 7 w 31"/>
                <a:gd name="T17" fmla="*/ 39 h 39"/>
                <a:gd name="T18" fmla="*/ 0 w 31"/>
                <a:gd name="T19" fmla="*/ 39 h 39"/>
                <a:gd name="T20" fmla="*/ 0 w 31"/>
                <a:gd name="T21" fmla="*/ 0 h 39"/>
                <a:gd name="T22" fmla="*/ 7 w 31"/>
                <a:gd name="T23" fmla="*/ 0 h 39"/>
                <a:gd name="T24" fmla="*/ 7 w 31"/>
                <a:gd name="T25" fmla="*/ 4 h 39"/>
                <a:gd name="T26" fmla="*/ 9 w 31"/>
                <a:gd name="T27" fmla="*/ 2 h 39"/>
                <a:gd name="T28" fmla="*/ 11 w 31"/>
                <a:gd name="T29" fmla="*/ 1 h 39"/>
                <a:gd name="T30" fmla="*/ 14 w 31"/>
                <a:gd name="T31" fmla="*/ 0 h 39"/>
                <a:gd name="T32" fmla="*/ 17 w 31"/>
                <a:gd name="T33" fmla="*/ 0 h 39"/>
                <a:gd name="T34" fmla="*/ 23 w 31"/>
                <a:gd name="T35" fmla="*/ 1 h 39"/>
                <a:gd name="T36" fmla="*/ 27 w 31"/>
                <a:gd name="T37" fmla="*/ 4 h 39"/>
                <a:gd name="T38" fmla="*/ 30 w 31"/>
                <a:gd name="T39" fmla="*/ 9 h 39"/>
                <a:gd name="T40" fmla="*/ 31 w 31"/>
                <a:gd name="T41" fmla="*/ 17 h 39"/>
                <a:gd name="T42" fmla="*/ 31 w 31"/>
                <a:gd name="T43" fmla="*/ 39 h 39"/>
                <a:gd name="T44" fmla="*/ 23 w 31"/>
                <a:gd name="T4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39">
                  <a:moveTo>
                    <a:pt x="23" y="39"/>
                  </a:moveTo>
                  <a:cubicBezTo>
                    <a:pt x="23" y="17"/>
                    <a:pt x="23" y="17"/>
                    <a:pt x="23" y="17"/>
                  </a:cubicBezTo>
                  <a:cubicBezTo>
                    <a:pt x="23" y="14"/>
                    <a:pt x="23" y="11"/>
                    <a:pt x="21" y="9"/>
                  </a:cubicBezTo>
                  <a:cubicBezTo>
                    <a:pt x="20" y="7"/>
                    <a:pt x="18" y="7"/>
                    <a:pt x="15" y="7"/>
                  </a:cubicBezTo>
                  <a:cubicBezTo>
                    <a:pt x="14" y="7"/>
                    <a:pt x="13" y="7"/>
                    <a:pt x="12" y="7"/>
                  </a:cubicBezTo>
                  <a:cubicBezTo>
                    <a:pt x="11" y="8"/>
                    <a:pt x="10" y="8"/>
                    <a:pt x="9" y="9"/>
                  </a:cubicBezTo>
                  <a:cubicBezTo>
                    <a:pt x="9" y="10"/>
                    <a:pt x="8" y="11"/>
                    <a:pt x="8" y="12"/>
                  </a:cubicBezTo>
                  <a:cubicBezTo>
                    <a:pt x="8" y="14"/>
                    <a:pt x="7" y="15"/>
                    <a:pt x="7" y="16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3"/>
                    <a:pt x="8" y="3"/>
                    <a:pt x="9" y="2"/>
                  </a:cubicBezTo>
                  <a:cubicBezTo>
                    <a:pt x="10" y="2"/>
                    <a:pt x="11" y="1"/>
                    <a:pt x="11" y="1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9" y="0"/>
                    <a:pt x="21" y="0"/>
                    <a:pt x="23" y="1"/>
                  </a:cubicBezTo>
                  <a:cubicBezTo>
                    <a:pt x="25" y="1"/>
                    <a:pt x="26" y="2"/>
                    <a:pt x="27" y="4"/>
                  </a:cubicBezTo>
                  <a:cubicBezTo>
                    <a:pt x="28" y="5"/>
                    <a:pt x="29" y="7"/>
                    <a:pt x="30" y="9"/>
                  </a:cubicBezTo>
                  <a:cubicBezTo>
                    <a:pt x="30" y="11"/>
                    <a:pt x="31" y="14"/>
                    <a:pt x="31" y="17"/>
                  </a:cubicBezTo>
                  <a:cubicBezTo>
                    <a:pt x="31" y="39"/>
                    <a:pt x="31" y="39"/>
                    <a:pt x="31" y="39"/>
                  </a:cubicBezTo>
                  <a:lnTo>
                    <a:pt x="23" y="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91" name="Freeform 28">
              <a:extLst>
                <a:ext uri="{FF2B5EF4-FFF2-40B4-BE49-F238E27FC236}">
                  <a16:creationId xmlns:a16="http://schemas.microsoft.com/office/drawing/2014/main" id="{BEEA6186-B2B9-4E5E-9631-B6332C7FDBA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445845" y="6284068"/>
              <a:ext cx="31387" cy="29643"/>
            </a:xfrm>
            <a:custGeom>
              <a:avLst/>
              <a:gdLst>
                <a:gd name="T0" fmla="*/ 12 w 12"/>
                <a:gd name="T1" fmla="*/ 6 h 12"/>
                <a:gd name="T2" fmla="*/ 11 w 12"/>
                <a:gd name="T3" fmla="*/ 8 h 12"/>
                <a:gd name="T4" fmla="*/ 10 w 12"/>
                <a:gd name="T5" fmla="*/ 10 h 12"/>
                <a:gd name="T6" fmla="*/ 8 w 12"/>
                <a:gd name="T7" fmla="*/ 11 h 12"/>
                <a:gd name="T8" fmla="*/ 6 w 12"/>
                <a:gd name="T9" fmla="*/ 12 h 12"/>
                <a:gd name="T10" fmla="*/ 4 w 12"/>
                <a:gd name="T11" fmla="*/ 11 h 12"/>
                <a:gd name="T12" fmla="*/ 2 w 12"/>
                <a:gd name="T13" fmla="*/ 10 h 12"/>
                <a:gd name="T14" fmla="*/ 1 w 12"/>
                <a:gd name="T15" fmla="*/ 8 h 12"/>
                <a:gd name="T16" fmla="*/ 0 w 12"/>
                <a:gd name="T17" fmla="*/ 6 h 12"/>
                <a:gd name="T18" fmla="*/ 1 w 12"/>
                <a:gd name="T19" fmla="*/ 4 h 12"/>
                <a:gd name="T20" fmla="*/ 2 w 12"/>
                <a:gd name="T21" fmla="*/ 2 h 12"/>
                <a:gd name="T22" fmla="*/ 4 w 12"/>
                <a:gd name="T23" fmla="*/ 0 h 12"/>
                <a:gd name="T24" fmla="*/ 6 w 12"/>
                <a:gd name="T25" fmla="*/ 0 h 12"/>
                <a:gd name="T26" fmla="*/ 8 w 12"/>
                <a:gd name="T27" fmla="*/ 0 h 12"/>
                <a:gd name="T28" fmla="*/ 10 w 12"/>
                <a:gd name="T29" fmla="*/ 2 h 12"/>
                <a:gd name="T30" fmla="*/ 11 w 12"/>
                <a:gd name="T31" fmla="*/ 4 h 12"/>
                <a:gd name="T32" fmla="*/ 12 w 12"/>
                <a:gd name="T33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2">
                  <a:moveTo>
                    <a:pt x="12" y="6"/>
                  </a:moveTo>
                  <a:cubicBezTo>
                    <a:pt x="12" y="7"/>
                    <a:pt x="11" y="7"/>
                    <a:pt x="11" y="8"/>
                  </a:cubicBezTo>
                  <a:cubicBezTo>
                    <a:pt x="11" y="9"/>
                    <a:pt x="10" y="9"/>
                    <a:pt x="10" y="10"/>
                  </a:cubicBezTo>
                  <a:cubicBezTo>
                    <a:pt x="9" y="10"/>
                    <a:pt x="9" y="11"/>
                    <a:pt x="8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5" y="12"/>
                    <a:pt x="4" y="11"/>
                    <a:pt x="4" y="11"/>
                  </a:cubicBezTo>
                  <a:cubicBezTo>
                    <a:pt x="3" y="11"/>
                    <a:pt x="2" y="10"/>
                    <a:pt x="2" y="10"/>
                  </a:cubicBezTo>
                  <a:cubicBezTo>
                    <a:pt x="1" y="9"/>
                    <a:pt x="1" y="9"/>
                    <a:pt x="1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0" y="4"/>
                    <a:pt x="1" y="4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2" y="1"/>
                    <a:pt x="3" y="1"/>
                    <a:pt x="4" y="0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7" y="0"/>
                    <a:pt x="7" y="0"/>
                    <a:pt x="8" y="0"/>
                  </a:cubicBezTo>
                  <a:cubicBezTo>
                    <a:pt x="9" y="1"/>
                    <a:pt x="9" y="1"/>
                    <a:pt x="10" y="2"/>
                  </a:cubicBezTo>
                  <a:cubicBezTo>
                    <a:pt x="10" y="2"/>
                    <a:pt x="11" y="3"/>
                    <a:pt x="11" y="4"/>
                  </a:cubicBezTo>
                  <a:cubicBezTo>
                    <a:pt x="11" y="4"/>
                    <a:pt x="12" y="5"/>
                    <a:pt x="12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92" name="Freeform 29">
              <a:extLst>
                <a:ext uri="{FF2B5EF4-FFF2-40B4-BE49-F238E27FC236}">
                  <a16:creationId xmlns:a16="http://schemas.microsoft.com/office/drawing/2014/main" id="{E9B00A5D-BE04-4D7D-B4A2-204E2D0E048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540006" y="6181188"/>
              <a:ext cx="97648" cy="130778"/>
            </a:xfrm>
            <a:custGeom>
              <a:avLst/>
              <a:gdLst>
                <a:gd name="T0" fmla="*/ 34 w 56"/>
                <a:gd name="T1" fmla="*/ 11 h 75"/>
                <a:gd name="T2" fmla="*/ 34 w 56"/>
                <a:gd name="T3" fmla="*/ 75 h 75"/>
                <a:gd name="T4" fmla="*/ 22 w 56"/>
                <a:gd name="T5" fmla="*/ 75 h 75"/>
                <a:gd name="T6" fmla="*/ 22 w 56"/>
                <a:gd name="T7" fmla="*/ 11 h 75"/>
                <a:gd name="T8" fmla="*/ 0 w 56"/>
                <a:gd name="T9" fmla="*/ 11 h 75"/>
                <a:gd name="T10" fmla="*/ 0 w 56"/>
                <a:gd name="T11" fmla="*/ 0 h 75"/>
                <a:gd name="T12" fmla="*/ 56 w 56"/>
                <a:gd name="T13" fmla="*/ 0 h 75"/>
                <a:gd name="T14" fmla="*/ 56 w 56"/>
                <a:gd name="T15" fmla="*/ 11 h 75"/>
                <a:gd name="T16" fmla="*/ 34 w 56"/>
                <a:gd name="T17" fmla="*/ 1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75">
                  <a:moveTo>
                    <a:pt x="34" y="11"/>
                  </a:moveTo>
                  <a:lnTo>
                    <a:pt x="34" y="75"/>
                  </a:lnTo>
                  <a:lnTo>
                    <a:pt x="22" y="75"/>
                  </a:lnTo>
                  <a:lnTo>
                    <a:pt x="22" y="11"/>
                  </a:lnTo>
                  <a:lnTo>
                    <a:pt x="0" y="11"/>
                  </a:lnTo>
                  <a:lnTo>
                    <a:pt x="0" y="0"/>
                  </a:lnTo>
                  <a:lnTo>
                    <a:pt x="56" y="0"/>
                  </a:lnTo>
                  <a:lnTo>
                    <a:pt x="56" y="11"/>
                  </a:lnTo>
                  <a:lnTo>
                    <a:pt x="34" y="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93" name="Freeform 30">
              <a:extLst>
                <a:ext uri="{FF2B5EF4-FFF2-40B4-BE49-F238E27FC236}">
                  <a16:creationId xmlns:a16="http://schemas.microsoft.com/office/drawing/2014/main" id="{72C85502-C007-49A3-A8AB-2BCC8C53945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651603" y="6174213"/>
              <a:ext cx="80211" cy="137753"/>
            </a:xfrm>
            <a:custGeom>
              <a:avLst/>
              <a:gdLst>
                <a:gd name="T0" fmla="*/ 24 w 31"/>
                <a:gd name="T1" fmla="*/ 54 h 54"/>
                <a:gd name="T2" fmla="*/ 24 w 31"/>
                <a:gd name="T3" fmla="*/ 32 h 54"/>
                <a:gd name="T4" fmla="*/ 22 w 31"/>
                <a:gd name="T5" fmla="*/ 24 h 54"/>
                <a:gd name="T6" fmla="*/ 16 w 31"/>
                <a:gd name="T7" fmla="*/ 22 h 54"/>
                <a:gd name="T8" fmla="*/ 13 w 31"/>
                <a:gd name="T9" fmla="*/ 22 h 54"/>
                <a:gd name="T10" fmla="*/ 10 w 31"/>
                <a:gd name="T11" fmla="*/ 24 h 54"/>
                <a:gd name="T12" fmla="*/ 8 w 31"/>
                <a:gd name="T13" fmla="*/ 27 h 54"/>
                <a:gd name="T14" fmla="*/ 8 w 31"/>
                <a:gd name="T15" fmla="*/ 31 h 54"/>
                <a:gd name="T16" fmla="*/ 8 w 31"/>
                <a:gd name="T17" fmla="*/ 54 h 54"/>
                <a:gd name="T18" fmla="*/ 0 w 31"/>
                <a:gd name="T19" fmla="*/ 54 h 54"/>
                <a:gd name="T20" fmla="*/ 0 w 31"/>
                <a:gd name="T21" fmla="*/ 4 h 54"/>
                <a:gd name="T22" fmla="*/ 8 w 31"/>
                <a:gd name="T23" fmla="*/ 0 h 54"/>
                <a:gd name="T24" fmla="*/ 8 w 31"/>
                <a:gd name="T25" fmla="*/ 19 h 54"/>
                <a:gd name="T26" fmla="*/ 10 w 31"/>
                <a:gd name="T27" fmla="*/ 17 h 54"/>
                <a:gd name="T28" fmla="*/ 12 w 31"/>
                <a:gd name="T29" fmla="*/ 16 h 54"/>
                <a:gd name="T30" fmla="*/ 15 w 31"/>
                <a:gd name="T31" fmla="*/ 15 h 54"/>
                <a:gd name="T32" fmla="*/ 18 w 31"/>
                <a:gd name="T33" fmla="*/ 15 h 54"/>
                <a:gd name="T34" fmla="*/ 24 w 31"/>
                <a:gd name="T35" fmla="*/ 16 h 54"/>
                <a:gd name="T36" fmla="*/ 28 w 31"/>
                <a:gd name="T37" fmla="*/ 19 h 54"/>
                <a:gd name="T38" fmla="*/ 30 w 31"/>
                <a:gd name="T39" fmla="*/ 24 h 54"/>
                <a:gd name="T40" fmla="*/ 31 w 31"/>
                <a:gd name="T41" fmla="*/ 32 h 54"/>
                <a:gd name="T42" fmla="*/ 31 w 31"/>
                <a:gd name="T43" fmla="*/ 54 h 54"/>
                <a:gd name="T44" fmla="*/ 24 w 31"/>
                <a:gd name="T4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4">
                  <a:moveTo>
                    <a:pt x="24" y="54"/>
                  </a:moveTo>
                  <a:cubicBezTo>
                    <a:pt x="24" y="32"/>
                    <a:pt x="24" y="32"/>
                    <a:pt x="24" y="32"/>
                  </a:cubicBezTo>
                  <a:cubicBezTo>
                    <a:pt x="24" y="28"/>
                    <a:pt x="23" y="26"/>
                    <a:pt x="22" y="24"/>
                  </a:cubicBezTo>
                  <a:cubicBezTo>
                    <a:pt x="21" y="22"/>
                    <a:pt x="19" y="22"/>
                    <a:pt x="16" y="22"/>
                  </a:cubicBezTo>
                  <a:cubicBezTo>
                    <a:pt x="15" y="22"/>
                    <a:pt x="14" y="22"/>
                    <a:pt x="13" y="22"/>
                  </a:cubicBezTo>
                  <a:cubicBezTo>
                    <a:pt x="12" y="22"/>
                    <a:pt x="11" y="23"/>
                    <a:pt x="10" y="24"/>
                  </a:cubicBezTo>
                  <a:cubicBezTo>
                    <a:pt x="9" y="25"/>
                    <a:pt x="9" y="26"/>
                    <a:pt x="8" y="27"/>
                  </a:cubicBezTo>
                  <a:cubicBezTo>
                    <a:pt x="8" y="28"/>
                    <a:pt x="8" y="30"/>
                    <a:pt x="8" y="31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8"/>
                    <a:pt x="9" y="18"/>
                    <a:pt x="10" y="17"/>
                  </a:cubicBezTo>
                  <a:cubicBezTo>
                    <a:pt x="10" y="17"/>
                    <a:pt x="11" y="16"/>
                    <a:pt x="12" y="16"/>
                  </a:cubicBezTo>
                  <a:cubicBezTo>
                    <a:pt x="13" y="15"/>
                    <a:pt x="14" y="15"/>
                    <a:pt x="15" y="15"/>
                  </a:cubicBezTo>
                  <a:cubicBezTo>
                    <a:pt x="16" y="15"/>
                    <a:pt x="17" y="15"/>
                    <a:pt x="18" y="15"/>
                  </a:cubicBezTo>
                  <a:cubicBezTo>
                    <a:pt x="20" y="15"/>
                    <a:pt x="22" y="15"/>
                    <a:pt x="24" y="16"/>
                  </a:cubicBezTo>
                  <a:cubicBezTo>
                    <a:pt x="25" y="16"/>
                    <a:pt x="27" y="17"/>
                    <a:pt x="28" y="19"/>
                  </a:cubicBezTo>
                  <a:cubicBezTo>
                    <a:pt x="29" y="20"/>
                    <a:pt x="30" y="22"/>
                    <a:pt x="30" y="24"/>
                  </a:cubicBezTo>
                  <a:cubicBezTo>
                    <a:pt x="31" y="27"/>
                    <a:pt x="31" y="29"/>
                    <a:pt x="31" y="32"/>
                  </a:cubicBezTo>
                  <a:cubicBezTo>
                    <a:pt x="31" y="54"/>
                    <a:pt x="31" y="54"/>
                    <a:pt x="31" y="54"/>
                  </a:cubicBezTo>
                  <a:lnTo>
                    <a:pt x="24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94" name="Freeform 31">
              <a:extLst>
                <a:ext uri="{FF2B5EF4-FFF2-40B4-BE49-F238E27FC236}">
                  <a16:creationId xmlns:a16="http://schemas.microsoft.com/office/drawing/2014/main" id="{9A42586B-B388-4323-82EB-ED3423EDC5D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750996" y="6212575"/>
              <a:ext cx="85443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7 w 33"/>
                <a:gd name="T7" fmla="*/ 22 h 40"/>
                <a:gd name="T8" fmla="*/ 8 w 33"/>
                <a:gd name="T9" fmla="*/ 27 h 40"/>
                <a:gd name="T10" fmla="*/ 11 w 33"/>
                <a:gd name="T11" fmla="*/ 30 h 40"/>
                <a:gd name="T12" fmla="*/ 13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4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4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4"/>
                    <a:pt x="8" y="26"/>
                    <a:pt x="8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1" y="31"/>
                    <a:pt x="12" y="32"/>
                    <a:pt x="13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2"/>
                    <a:pt x="21" y="32"/>
                    <a:pt x="21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4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19" y="39"/>
                    <a:pt x="18" y="40"/>
                    <a:pt x="16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0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2" y="31"/>
                  </a:cubicBezTo>
                  <a:cubicBezTo>
                    <a:pt x="1" y="29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4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19" y="0"/>
                    <a:pt x="22" y="0"/>
                    <a:pt x="24" y="1"/>
                  </a:cubicBezTo>
                  <a:cubicBezTo>
                    <a:pt x="26" y="2"/>
                    <a:pt x="27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2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4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3"/>
                    <a:pt x="7" y="14"/>
                    <a:pt x="7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95" name="Freeform 32">
              <a:extLst>
                <a:ext uri="{FF2B5EF4-FFF2-40B4-BE49-F238E27FC236}">
                  <a16:creationId xmlns:a16="http://schemas.microsoft.com/office/drawing/2014/main" id="{558D2F0C-3796-492F-9EBD-4BB822191F3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902698" y="6174213"/>
              <a:ext cx="80211" cy="139497"/>
            </a:xfrm>
            <a:custGeom>
              <a:avLst/>
              <a:gdLst>
                <a:gd name="T0" fmla="*/ 32 w 32"/>
                <a:gd name="T1" fmla="*/ 35 h 55"/>
                <a:gd name="T2" fmla="*/ 31 w 32"/>
                <a:gd name="T3" fmla="*/ 44 h 55"/>
                <a:gd name="T4" fmla="*/ 28 w 32"/>
                <a:gd name="T5" fmla="*/ 50 h 55"/>
                <a:gd name="T6" fmla="*/ 23 w 32"/>
                <a:gd name="T7" fmla="*/ 53 h 55"/>
                <a:gd name="T8" fmla="*/ 17 w 32"/>
                <a:gd name="T9" fmla="*/ 55 h 55"/>
                <a:gd name="T10" fmla="*/ 12 w 32"/>
                <a:gd name="T11" fmla="*/ 53 h 55"/>
                <a:gd name="T12" fmla="*/ 7 w 32"/>
                <a:gd name="T13" fmla="*/ 50 h 55"/>
                <a:gd name="T14" fmla="*/ 7 w 32"/>
                <a:gd name="T15" fmla="*/ 54 h 55"/>
                <a:gd name="T16" fmla="*/ 0 w 32"/>
                <a:gd name="T17" fmla="*/ 54 h 55"/>
                <a:gd name="T18" fmla="*/ 0 w 32"/>
                <a:gd name="T19" fmla="*/ 4 h 55"/>
                <a:gd name="T20" fmla="*/ 7 w 32"/>
                <a:gd name="T21" fmla="*/ 0 h 55"/>
                <a:gd name="T22" fmla="*/ 7 w 32"/>
                <a:gd name="T23" fmla="*/ 19 h 55"/>
                <a:gd name="T24" fmla="*/ 10 w 32"/>
                <a:gd name="T25" fmla="*/ 17 h 55"/>
                <a:gd name="T26" fmla="*/ 12 w 32"/>
                <a:gd name="T27" fmla="*/ 16 h 55"/>
                <a:gd name="T28" fmla="*/ 14 w 32"/>
                <a:gd name="T29" fmla="*/ 15 h 55"/>
                <a:gd name="T30" fmla="*/ 17 w 32"/>
                <a:gd name="T31" fmla="*/ 15 h 55"/>
                <a:gd name="T32" fmla="*/ 23 w 32"/>
                <a:gd name="T33" fmla="*/ 16 h 55"/>
                <a:gd name="T34" fmla="*/ 28 w 32"/>
                <a:gd name="T35" fmla="*/ 19 h 55"/>
                <a:gd name="T36" fmla="*/ 31 w 32"/>
                <a:gd name="T37" fmla="*/ 26 h 55"/>
                <a:gd name="T38" fmla="*/ 32 w 32"/>
                <a:gd name="T39" fmla="*/ 35 h 55"/>
                <a:gd name="T40" fmla="*/ 25 w 32"/>
                <a:gd name="T41" fmla="*/ 35 h 55"/>
                <a:gd name="T42" fmla="*/ 23 w 32"/>
                <a:gd name="T43" fmla="*/ 25 h 55"/>
                <a:gd name="T44" fmla="*/ 16 w 32"/>
                <a:gd name="T45" fmla="*/ 22 h 55"/>
                <a:gd name="T46" fmla="*/ 14 w 32"/>
                <a:gd name="T47" fmla="*/ 22 h 55"/>
                <a:gd name="T48" fmla="*/ 11 w 32"/>
                <a:gd name="T49" fmla="*/ 23 h 55"/>
                <a:gd name="T50" fmla="*/ 9 w 32"/>
                <a:gd name="T51" fmla="*/ 25 h 55"/>
                <a:gd name="T52" fmla="*/ 7 w 32"/>
                <a:gd name="T53" fmla="*/ 26 h 55"/>
                <a:gd name="T54" fmla="*/ 7 w 32"/>
                <a:gd name="T55" fmla="*/ 43 h 55"/>
                <a:gd name="T56" fmla="*/ 9 w 32"/>
                <a:gd name="T57" fmla="*/ 44 h 55"/>
                <a:gd name="T58" fmla="*/ 11 w 32"/>
                <a:gd name="T59" fmla="*/ 46 h 55"/>
                <a:gd name="T60" fmla="*/ 14 w 32"/>
                <a:gd name="T61" fmla="*/ 47 h 55"/>
                <a:gd name="T62" fmla="*/ 16 w 32"/>
                <a:gd name="T63" fmla="*/ 48 h 55"/>
                <a:gd name="T64" fmla="*/ 23 w 32"/>
                <a:gd name="T65" fmla="*/ 45 h 55"/>
                <a:gd name="T66" fmla="*/ 25 w 32"/>
                <a:gd name="T67" fmla="*/ 3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2" h="55">
                  <a:moveTo>
                    <a:pt x="32" y="35"/>
                  </a:moveTo>
                  <a:cubicBezTo>
                    <a:pt x="32" y="38"/>
                    <a:pt x="32" y="41"/>
                    <a:pt x="31" y="44"/>
                  </a:cubicBezTo>
                  <a:cubicBezTo>
                    <a:pt x="30" y="46"/>
                    <a:pt x="29" y="48"/>
                    <a:pt x="28" y="50"/>
                  </a:cubicBezTo>
                  <a:cubicBezTo>
                    <a:pt x="26" y="51"/>
                    <a:pt x="25" y="53"/>
                    <a:pt x="23" y="53"/>
                  </a:cubicBezTo>
                  <a:cubicBezTo>
                    <a:pt x="21" y="54"/>
                    <a:pt x="19" y="55"/>
                    <a:pt x="17" y="55"/>
                  </a:cubicBezTo>
                  <a:cubicBezTo>
                    <a:pt x="15" y="55"/>
                    <a:pt x="13" y="54"/>
                    <a:pt x="12" y="53"/>
                  </a:cubicBezTo>
                  <a:cubicBezTo>
                    <a:pt x="10" y="52"/>
                    <a:pt x="9" y="51"/>
                    <a:pt x="7" y="50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9" y="18"/>
                    <a:pt x="10" y="17"/>
                  </a:cubicBezTo>
                  <a:cubicBezTo>
                    <a:pt x="10" y="17"/>
                    <a:pt x="11" y="16"/>
                    <a:pt x="12" y="16"/>
                  </a:cubicBezTo>
                  <a:cubicBezTo>
                    <a:pt x="12" y="16"/>
                    <a:pt x="13" y="15"/>
                    <a:pt x="14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20" y="15"/>
                    <a:pt x="21" y="15"/>
                    <a:pt x="23" y="16"/>
                  </a:cubicBezTo>
                  <a:cubicBezTo>
                    <a:pt x="25" y="16"/>
                    <a:pt x="27" y="18"/>
                    <a:pt x="28" y="19"/>
                  </a:cubicBezTo>
                  <a:cubicBezTo>
                    <a:pt x="29" y="21"/>
                    <a:pt x="30" y="23"/>
                    <a:pt x="31" y="26"/>
                  </a:cubicBezTo>
                  <a:cubicBezTo>
                    <a:pt x="32" y="28"/>
                    <a:pt x="32" y="32"/>
                    <a:pt x="32" y="35"/>
                  </a:cubicBezTo>
                  <a:close/>
                  <a:moveTo>
                    <a:pt x="25" y="35"/>
                  </a:moveTo>
                  <a:cubicBezTo>
                    <a:pt x="25" y="31"/>
                    <a:pt x="24" y="27"/>
                    <a:pt x="23" y="25"/>
                  </a:cubicBezTo>
                  <a:cubicBezTo>
                    <a:pt x="21" y="23"/>
                    <a:pt x="19" y="22"/>
                    <a:pt x="16" y="22"/>
                  </a:cubicBezTo>
                  <a:cubicBezTo>
                    <a:pt x="15" y="22"/>
                    <a:pt x="14" y="22"/>
                    <a:pt x="14" y="22"/>
                  </a:cubicBezTo>
                  <a:cubicBezTo>
                    <a:pt x="13" y="22"/>
                    <a:pt x="12" y="23"/>
                    <a:pt x="11" y="23"/>
                  </a:cubicBezTo>
                  <a:cubicBezTo>
                    <a:pt x="10" y="23"/>
                    <a:pt x="10" y="24"/>
                    <a:pt x="9" y="25"/>
                  </a:cubicBezTo>
                  <a:cubicBezTo>
                    <a:pt x="8" y="25"/>
                    <a:pt x="8" y="26"/>
                    <a:pt x="7" y="26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8" y="43"/>
                    <a:pt x="8" y="44"/>
                    <a:pt x="9" y="44"/>
                  </a:cubicBezTo>
                  <a:cubicBezTo>
                    <a:pt x="10" y="45"/>
                    <a:pt x="10" y="45"/>
                    <a:pt x="11" y="46"/>
                  </a:cubicBezTo>
                  <a:cubicBezTo>
                    <a:pt x="12" y="46"/>
                    <a:pt x="13" y="47"/>
                    <a:pt x="14" y="47"/>
                  </a:cubicBezTo>
                  <a:cubicBezTo>
                    <a:pt x="15" y="47"/>
                    <a:pt x="15" y="48"/>
                    <a:pt x="16" y="48"/>
                  </a:cubicBezTo>
                  <a:cubicBezTo>
                    <a:pt x="19" y="48"/>
                    <a:pt x="21" y="47"/>
                    <a:pt x="23" y="45"/>
                  </a:cubicBezTo>
                  <a:cubicBezTo>
                    <a:pt x="24" y="43"/>
                    <a:pt x="25" y="39"/>
                    <a:pt x="2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96" name="Freeform 33">
              <a:extLst>
                <a:ext uri="{FF2B5EF4-FFF2-40B4-BE49-F238E27FC236}">
                  <a16:creationId xmlns:a16="http://schemas.microsoft.com/office/drawing/2014/main" id="{DE4E3633-17EF-414F-A86D-0B6A9F2F098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998603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8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4 w 33"/>
                <a:gd name="T21" fmla="*/ 31 h 40"/>
                <a:gd name="T22" fmla="*/ 26 w 33"/>
                <a:gd name="T23" fmla="*/ 30 h 40"/>
                <a:gd name="T24" fmla="*/ 30 w 33"/>
                <a:gd name="T25" fmla="*/ 35 h 40"/>
                <a:gd name="T26" fmla="*/ 28 w 33"/>
                <a:gd name="T27" fmla="*/ 37 h 40"/>
                <a:gd name="T28" fmla="*/ 25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2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6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1 w 33"/>
                <a:gd name="T69" fmla="*/ 7 h 40"/>
                <a:gd name="T70" fmla="*/ 17 w 33"/>
                <a:gd name="T71" fmla="*/ 6 h 40"/>
                <a:gd name="T72" fmla="*/ 13 w 33"/>
                <a:gd name="T73" fmla="*/ 7 h 40"/>
                <a:gd name="T74" fmla="*/ 11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6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10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1" y="32"/>
                    <a:pt x="21" y="32"/>
                    <a:pt x="22" y="32"/>
                  </a:cubicBezTo>
                  <a:cubicBezTo>
                    <a:pt x="23" y="32"/>
                    <a:pt x="23" y="31"/>
                    <a:pt x="24" y="31"/>
                  </a:cubicBezTo>
                  <a:cubicBezTo>
                    <a:pt x="24" y="31"/>
                    <a:pt x="25" y="30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8" y="37"/>
                  </a:cubicBezTo>
                  <a:cubicBezTo>
                    <a:pt x="27" y="37"/>
                    <a:pt x="26" y="38"/>
                    <a:pt x="25" y="38"/>
                  </a:cubicBezTo>
                  <a:cubicBezTo>
                    <a:pt x="24" y="39"/>
                    <a:pt x="23" y="39"/>
                    <a:pt x="21" y="39"/>
                  </a:cubicBezTo>
                  <a:cubicBezTo>
                    <a:pt x="20" y="39"/>
                    <a:pt x="19" y="40"/>
                    <a:pt x="17" y="40"/>
                  </a:cubicBezTo>
                  <a:cubicBezTo>
                    <a:pt x="15" y="40"/>
                    <a:pt x="14" y="39"/>
                    <a:pt x="12" y="39"/>
                  </a:cubicBezTo>
                  <a:cubicBezTo>
                    <a:pt x="11" y="38"/>
                    <a:pt x="10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5" y="34"/>
                    <a:pt x="4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16"/>
                    <a:pt x="1" y="13"/>
                    <a:pt x="2" y="11"/>
                  </a:cubicBezTo>
                  <a:cubicBezTo>
                    <a:pt x="2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0"/>
                    <a:pt x="15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1" y="7"/>
                    <a:pt x="32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6" y="16"/>
                  </a:moveTo>
                  <a:cubicBezTo>
                    <a:pt x="26" y="15"/>
                    <a:pt x="25" y="13"/>
                    <a:pt x="25" y="12"/>
                  </a:cubicBezTo>
                  <a:cubicBezTo>
                    <a:pt x="25" y="11"/>
                    <a:pt x="24" y="10"/>
                    <a:pt x="23" y="9"/>
                  </a:cubicBezTo>
                  <a:cubicBezTo>
                    <a:pt x="23" y="8"/>
                    <a:pt x="22" y="8"/>
                    <a:pt x="21" y="7"/>
                  </a:cubicBezTo>
                  <a:cubicBezTo>
                    <a:pt x="20" y="7"/>
                    <a:pt x="18" y="6"/>
                    <a:pt x="17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1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97" name="Freeform 34">
              <a:extLst>
                <a:ext uri="{FF2B5EF4-FFF2-40B4-BE49-F238E27FC236}">
                  <a16:creationId xmlns:a16="http://schemas.microsoft.com/office/drawing/2014/main" id="{2572AE39-9386-47FC-B6AF-FBCF804BEBF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096251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2 w 22"/>
                <a:gd name="T25" fmla="*/ 0 h 55"/>
                <a:gd name="T26" fmla="*/ 12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2 w 22"/>
                <a:gd name="T33" fmla="*/ 22 h 55"/>
                <a:gd name="T34" fmla="*/ 12 w 22"/>
                <a:gd name="T35" fmla="*/ 43 h 55"/>
                <a:gd name="T36" fmla="*/ 13 w 22"/>
                <a:gd name="T37" fmla="*/ 45 h 55"/>
                <a:gd name="T38" fmla="*/ 13 w 22"/>
                <a:gd name="T39" fmla="*/ 47 h 55"/>
                <a:gd name="T40" fmla="*/ 15 w 22"/>
                <a:gd name="T41" fmla="*/ 47 h 55"/>
                <a:gd name="T42" fmla="*/ 16 w 22"/>
                <a:gd name="T43" fmla="*/ 48 h 55"/>
                <a:gd name="T44" fmla="*/ 19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2" y="55"/>
                    <a:pt x="11" y="54"/>
                    <a:pt x="10" y="54"/>
                  </a:cubicBezTo>
                  <a:cubicBezTo>
                    <a:pt x="9" y="54"/>
                    <a:pt x="8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4"/>
                    <a:pt x="13" y="45"/>
                    <a:pt x="13" y="45"/>
                  </a:cubicBezTo>
                  <a:cubicBezTo>
                    <a:pt x="13" y="46"/>
                    <a:pt x="13" y="46"/>
                    <a:pt x="13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6" y="48"/>
                  </a:cubicBezTo>
                  <a:cubicBezTo>
                    <a:pt x="17" y="48"/>
                    <a:pt x="18" y="48"/>
                    <a:pt x="19" y="47"/>
                  </a:cubicBezTo>
                  <a:cubicBezTo>
                    <a:pt x="20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98" name="Freeform 35">
              <a:extLst>
                <a:ext uri="{FF2B5EF4-FFF2-40B4-BE49-F238E27FC236}">
                  <a16:creationId xmlns:a16="http://schemas.microsoft.com/office/drawing/2014/main" id="{7096AEC6-B8C0-4212-842F-89677AE7D80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164256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7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2 w 22"/>
                <a:gd name="T25" fmla="*/ 0 h 55"/>
                <a:gd name="T26" fmla="*/ 12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2 w 22"/>
                <a:gd name="T33" fmla="*/ 22 h 55"/>
                <a:gd name="T34" fmla="*/ 12 w 22"/>
                <a:gd name="T35" fmla="*/ 43 h 55"/>
                <a:gd name="T36" fmla="*/ 13 w 22"/>
                <a:gd name="T37" fmla="*/ 45 h 55"/>
                <a:gd name="T38" fmla="*/ 13 w 22"/>
                <a:gd name="T39" fmla="*/ 47 h 55"/>
                <a:gd name="T40" fmla="*/ 15 w 22"/>
                <a:gd name="T41" fmla="*/ 47 h 55"/>
                <a:gd name="T42" fmla="*/ 16 w 22"/>
                <a:gd name="T43" fmla="*/ 48 h 55"/>
                <a:gd name="T44" fmla="*/ 19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6" y="54"/>
                    <a:pt x="15" y="55"/>
                    <a:pt x="14" y="55"/>
                  </a:cubicBezTo>
                  <a:cubicBezTo>
                    <a:pt x="12" y="55"/>
                    <a:pt x="11" y="54"/>
                    <a:pt x="10" y="54"/>
                  </a:cubicBezTo>
                  <a:cubicBezTo>
                    <a:pt x="9" y="54"/>
                    <a:pt x="8" y="53"/>
                    <a:pt x="7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4"/>
                    <a:pt x="12" y="45"/>
                    <a:pt x="13" y="45"/>
                  </a:cubicBezTo>
                  <a:cubicBezTo>
                    <a:pt x="13" y="46"/>
                    <a:pt x="13" y="46"/>
                    <a:pt x="13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6" y="48"/>
                  </a:cubicBezTo>
                  <a:cubicBezTo>
                    <a:pt x="17" y="48"/>
                    <a:pt x="18" y="48"/>
                    <a:pt x="19" y="47"/>
                  </a:cubicBezTo>
                  <a:cubicBezTo>
                    <a:pt x="20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99" name="Freeform 36">
              <a:extLst>
                <a:ext uri="{FF2B5EF4-FFF2-40B4-BE49-F238E27FC236}">
                  <a16:creationId xmlns:a16="http://schemas.microsoft.com/office/drawing/2014/main" id="{406AD873-E434-40CF-BFBD-6D1D1CA7CB8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234004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8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4 w 33"/>
                <a:gd name="T21" fmla="*/ 31 h 40"/>
                <a:gd name="T22" fmla="*/ 26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5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2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6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1 w 33"/>
                <a:gd name="T69" fmla="*/ 7 h 40"/>
                <a:gd name="T70" fmla="*/ 17 w 33"/>
                <a:gd name="T71" fmla="*/ 6 h 40"/>
                <a:gd name="T72" fmla="*/ 13 w 33"/>
                <a:gd name="T73" fmla="*/ 7 h 40"/>
                <a:gd name="T74" fmla="*/ 11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6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10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1" y="32"/>
                    <a:pt x="21" y="32"/>
                    <a:pt x="22" y="32"/>
                  </a:cubicBezTo>
                  <a:cubicBezTo>
                    <a:pt x="23" y="32"/>
                    <a:pt x="23" y="31"/>
                    <a:pt x="24" y="31"/>
                  </a:cubicBezTo>
                  <a:cubicBezTo>
                    <a:pt x="24" y="31"/>
                    <a:pt x="25" y="30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7" y="37"/>
                    <a:pt x="26" y="38"/>
                    <a:pt x="25" y="38"/>
                  </a:cubicBezTo>
                  <a:cubicBezTo>
                    <a:pt x="24" y="39"/>
                    <a:pt x="22" y="39"/>
                    <a:pt x="21" y="39"/>
                  </a:cubicBezTo>
                  <a:cubicBezTo>
                    <a:pt x="20" y="39"/>
                    <a:pt x="19" y="40"/>
                    <a:pt x="17" y="40"/>
                  </a:cubicBezTo>
                  <a:cubicBezTo>
                    <a:pt x="15" y="40"/>
                    <a:pt x="14" y="39"/>
                    <a:pt x="12" y="39"/>
                  </a:cubicBezTo>
                  <a:cubicBezTo>
                    <a:pt x="11" y="38"/>
                    <a:pt x="10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5" y="34"/>
                    <a:pt x="4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16"/>
                    <a:pt x="1" y="13"/>
                    <a:pt x="2" y="11"/>
                  </a:cubicBezTo>
                  <a:cubicBezTo>
                    <a:pt x="2" y="8"/>
                    <a:pt x="4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5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1" y="7"/>
                    <a:pt x="32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6" y="16"/>
                  </a:moveTo>
                  <a:cubicBezTo>
                    <a:pt x="26" y="15"/>
                    <a:pt x="25" y="13"/>
                    <a:pt x="25" y="12"/>
                  </a:cubicBezTo>
                  <a:cubicBezTo>
                    <a:pt x="25" y="11"/>
                    <a:pt x="24" y="10"/>
                    <a:pt x="23" y="9"/>
                  </a:cubicBezTo>
                  <a:cubicBezTo>
                    <a:pt x="23" y="8"/>
                    <a:pt x="22" y="8"/>
                    <a:pt x="21" y="7"/>
                  </a:cubicBezTo>
                  <a:cubicBezTo>
                    <a:pt x="20" y="7"/>
                    <a:pt x="18" y="6"/>
                    <a:pt x="17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1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00" name="Freeform 37">
              <a:extLst>
                <a:ext uri="{FF2B5EF4-FFF2-40B4-BE49-F238E27FC236}">
                  <a16:creationId xmlns:a16="http://schemas.microsoft.com/office/drawing/2014/main" id="{74857EE2-44CC-4E8F-B1BB-355509B3EFE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336884" y="6212575"/>
              <a:ext cx="59286" cy="99391"/>
            </a:xfrm>
            <a:custGeom>
              <a:avLst/>
              <a:gdLst>
                <a:gd name="T0" fmla="*/ 21 w 23"/>
                <a:gd name="T1" fmla="*/ 8 h 39"/>
                <a:gd name="T2" fmla="*/ 19 w 23"/>
                <a:gd name="T3" fmla="*/ 7 h 39"/>
                <a:gd name="T4" fmla="*/ 15 w 23"/>
                <a:gd name="T5" fmla="*/ 7 h 39"/>
                <a:gd name="T6" fmla="*/ 10 w 23"/>
                <a:gd name="T7" fmla="*/ 9 h 39"/>
                <a:gd name="T8" fmla="*/ 8 w 23"/>
                <a:gd name="T9" fmla="*/ 17 h 39"/>
                <a:gd name="T10" fmla="*/ 8 w 23"/>
                <a:gd name="T11" fmla="*/ 39 h 39"/>
                <a:gd name="T12" fmla="*/ 0 w 23"/>
                <a:gd name="T13" fmla="*/ 39 h 39"/>
                <a:gd name="T14" fmla="*/ 0 w 23"/>
                <a:gd name="T15" fmla="*/ 0 h 39"/>
                <a:gd name="T16" fmla="*/ 8 w 23"/>
                <a:gd name="T17" fmla="*/ 0 h 39"/>
                <a:gd name="T18" fmla="*/ 8 w 23"/>
                <a:gd name="T19" fmla="*/ 4 h 39"/>
                <a:gd name="T20" fmla="*/ 9 w 23"/>
                <a:gd name="T21" fmla="*/ 2 h 39"/>
                <a:gd name="T22" fmla="*/ 11 w 23"/>
                <a:gd name="T23" fmla="*/ 1 h 39"/>
                <a:gd name="T24" fmla="*/ 14 w 23"/>
                <a:gd name="T25" fmla="*/ 0 h 39"/>
                <a:gd name="T26" fmla="*/ 17 w 23"/>
                <a:gd name="T27" fmla="*/ 0 h 39"/>
                <a:gd name="T28" fmla="*/ 20 w 23"/>
                <a:gd name="T29" fmla="*/ 0 h 39"/>
                <a:gd name="T30" fmla="*/ 23 w 23"/>
                <a:gd name="T31" fmla="*/ 1 h 39"/>
                <a:gd name="T32" fmla="*/ 21 w 23"/>
                <a:gd name="T33" fmla="*/ 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39">
                  <a:moveTo>
                    <a:pt x="21" y="8"/>
                  </a:moveTo>
                  <a:cubicBezTo>
                    <a:pt x="20" y="8"/>
                    <a:pt x="19" y="8"/>
                    <a:pt x="19" y="7"/>
                  </a:cubicBezTo>
                  <a:cubicBezTo>
                    <a:pt x="18" y="7"/>
                    <a:pt x="17" y="7"/>
                    <a:pt x="15" y="7"/>
                  </a:cubicBezTo>
                  <a:cubicBezTo>
                    <a:pt x="13" y="7"/>
                    <a:pt x="11" y="8"/>
                    <a:pt x="10" y="9"/>
                  </a:cubicBezTo>
                  <a:cubicBezTo>
                    <a:pt x="8" y="11"/>
                    <a:pt x="8" y="14"/>
                    <a:pt x="8" y="1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9" y="3"/>
                    <a:pt x="9" y="2"/>
                  </a:cubicBezTo>
                  <a:cubicBezTo>
                    <a:pt x="10" y="2"/>
                    <a:pt x="11" y="1"/>
                    <a:pt x="11" y="1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8" y="0"/>
                    <a:pt x="19" y="0"/>
                    <a:pt x="20" y="0"/>
                  </a:cubicBezTo>
                  <a:cubicBezTo>
                    <a:pt x="21" y="0"/>
                    <a:pt x="22" y="1"/>
                    <a:pt x="23" y="1"/>
                  </a:cubicBezTo>
                  <a:lnTo>
                    <a:pt x="21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01" name="Freeform 38">
              <a:extLst>
                <a:ext uri="{FF2B5EF4-FFF2-40B4-BE49-F238E27FC236}">
                  <a16:creationId xmlns:a16="http://schemas.microsoft.com/office/drawing/2014/main" id="{D39EC8B1-952E-4BF5-9735-6A38584161B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451969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2 w 22"/>
                <a:gd name="T25" fmla="*/ 0 h 55"/>
                <a:gd name="T26" fmla="*/ 12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2 w 22"/>
                <a:gd name="T33" fmla="*/ 22 h 55"/>
                <a:gd name="T34" fmla="*/ 12 w 22"/>
                <a:gd name="T35" fmla="*/ 43 h 55"/>
                <a:gd name="T36" fmla="*/ 13 w 22"/>
                <a:gd name="T37" fmla="*/ 45 h 55"/>
                <a:gd name="T38" fmla="*/ 13 w 22"/>
                <a:gd name="T39" fmla="*/ 47 h 55"/>
                <a:gd name="T40" fmla="*/ 15 w 22"/>
                <a:gd name="T41" fmla="*/ 47 h 55"/>
                <a:gd name="T42" fmla="*/ 16 w 22"/>
                <a:gd name="T43" fmla="*/ 48 h 55"/>
                <a:gd name="T44" fmla="*/ 19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2" y="55"/>
                    <a:pt x="11" y="54"/>
                    <a:pt x="10" y="54"/>
                  </a:cubicBezTo>
                  <a:cubicBezTo>
                    <a:pt x="9" y="54"/>
                    <a:pt x="8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4"/>
                    <a:pt x="12" y="45"/>
                    <a:pt x="13" y="45"/>
                  </a:cubicBezTo>
                  <a:cubicBezTo>
                    <a:pt x="13" y="46"/>
                    <a:pt x="13" y="46"/>
                    <a:pt x="13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6" y="48"/>
                  </a:cubicBezTo>
                  <a:cubicBezTo>
                    <a:pt x="17" y="48"/>
                    <a:pt x="18" y="48"/>
                    <a:pt x="19" y="47"/>
                  </a:cubicBezTo>
                  <a:cubicBezTo>
                    <a:pt x="20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02" name="Freeform 39">
              <a:extLst>
                <a:ext uri="{FF2B5EF4-FFF2-40B4-BE49-F238E27FC236}">
                  <a16:creationId xmlns:a16="http://schemas.microsoft.com/office/drawing/2014/main" id="{EA37D3DF-3401-44BD-97F4-F423BFC87A1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530436" y="6174213"/>
              <a:ext cx="80211" cy="137753"/>
            </a:xfrm>
            <a:custGeom>
              <a:avLst/>
              <a:gdLst>
                <a:gd name="T0" fmla="*/ 23 w 31"/>
                <a:gd name="T1" fmla="*/ 54 h 54"/>
                <a:gd name="T2" fmla="*/ 23 w 31"/>
                <a:gd name="T3" fmla="*/ 32 h 54"/>
                <a:gd name="T4" fmla="*/ 21 w 31"/>
                <a:gd name="T5" fmla="*/ 24 h 54"/>
                <a:gd name="T6" fmla="*/ 15 w 31"/>
                <a:gd name="T7" fmla="*/ 22 h 54"/>
                <a:gd name="T8" fmla="*/ 12 w 31"/>
                <a:gd name="T9" fmla="*/ 22 h 54"/>
                <a:gd name="T10" fmla="*/ 9 w 31"/>
                <a:gd name="T11" fmla="*/ 24 h 54"/>
                <a:gd name="T12" fmla="*/ 8 w 31"/>
                <a:gd name="T13" fmla="*/ 27 h 54"/>
                <a:gd name="T14" fmla="*/ 7 w 31"/>
                <a:gd name="T15" fmla="*/ 31 h 54"/>
                <a:gd name="T16" fmla="*/ 7 w 31"/>
                <a:gd name="T17" fmla="*/ 54 h 54"/>
                <a:gd name="T18" fmla="*/ 0 w 31"/>
                <a:gd name="T19" fmla="*/ 54 h 54"/>
                <a:gd name="T20" fmla="*/ 0 w 31"/>
                <a:gd name="T21" fmla="*/ 4 h 54"/>
                <a:gd name="T22" fmla="*/ 7 w 31"/>
                <a:gd name="T23" fmla="*/ 0 h 54"/>
                <a:gd name="T24" fmla="*/ 7 w 31"/>
                <a:gd name="T25" fmla="*/ 19 h 54"/>
                <a:gd name="T26" fmla="*/ 9 w 31"/>
                <a:gd name="T27" fmla="*/ 17 h 54"/>
                <a:gd name="T28" fmla="*/ 11 w 31"/>
                <a:gd name="T29" fmla="*/ 16 h 54"/>
                <a:gd name="T30" fmla="*/ 14 w 31"/>
                <a:gd name="T31" fmla="*/ 15 h 54"/>
                <a:gd name="T32" fmla="*/ 17 w 31"/>
                <a:gd name="T33" fmla="*/ 15 h 54"/>
                <a:gd name="T34" fmla="*/ 23 w 31"/>
                <a:gd name="T35" fmla="*/ 16 h 54"/>
                <a:gd name="T36" fmla="*/ 27 w 31"/>
                <a:gd name="T37" fmla="*/ 19 h 54"/>
                <a:gd name="T38" fmla="*/ 30 w 31"/>
                <a:gd name="T39" fmla="*/ 24 h 54"/>
                <a:gd name="T40" fmla="*/ 31 w 31"/>
                <a:gd name="T41" fmla="*/ 32 h 54"/>
                <a:gd name="T42" fmla="*/ 31 w 31"/>
                <a:gd name="T43" fmla="*/ 54 h 54"/>
                <a:gd name="T44" fmla="*/ 23 w 31"/>
                <a:gd name="T4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4">
                  <a:moveTo>
                    <a:pt x="23" y="54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2" y="26"/>
                    <a:pt x="21" y="24"/>
                  </a:cubicBezTo>
                  <a:cubicBezTo>
                    <a:pt x="20" y="22"/>
                    <a:pt x="18" y="22"/>
                    <a:pt x="15" y="22"/>
                  </a:cubicBezTo>
                  <a:cubicBezTo>
                    <a:pt x="14" y="22"/>
                    <a:pt x="13" y="22"/>
                    <a:pt x="12" y="22"/>
                  </a:cubicBezTo>
                  <a:cubicBezTo>
                    <a:pt x="11" y="22"/>
                    <a:pt x="10" y="23"/>
                    <a:pt x="9" y="24"/>
                  </a:cubicBezTo>
                  <a:cubicBezTo>
                    <a:pt x="9" y="25"/>
                    <a:pt x="8" y="26"/>
                    <a:pt x="8" y="27"/>
                  </a:cubicBezTo>
                  <a:cubicBezTo>
                    <a:pt x="7" y="28"/>
                    <a:pt x="7" y="30"/>
                    <a:pt x="7" y="31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8" y="18"/>
                    <a:pt x="9" y="17"/>
                  </a:cubicBezTo>
                  <a:cubicBezTo>
                    <a:pt x="10" y="17"/>
                    <a:pt x="10" y="16"/>
                    <a:pt x="11" y="16"/>
                  </a:cubicBezTo>
                  <a:cubicBezTo>
                    <a:pt x="12" y="15"/>
                    <a:pt x="13" y="15"/>
                    <a:pt x="14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19" y="15"/>
                    <a:pt x="21" y="15"/>
                    <a:pt x="23" y="16"/>
                  </a:cubicBezTo>
                  <a:cubicBezTo>
                    <a:pt x="25" y="16"/>
                    <a:pt x="26" y="17"/>
                    <a:pt x="27" y="19"/>
                  </a:cubicBezTo>
                  <a:cubicBezTo>
                    <a:pt x="28" y="20"/>
                    <a:pt x="29" y="22"/>
                    <a:pt x="30" y="24"/>
                  </a:cubicBezTo>
                  <a:cubicBezTo>
                    <a:pt x="30" y="27"/>
                    <a:pt x="31" y="29"/>
                    <a:pt x="31" y="32"/>
                  </a:cubicBezTo>
                  <a:cubicBezTo>
                    <a:pt x="31" y="54"/>
                    <a:pt x="31" y="54"/>
                    <a:pt x="31" y="54"/>
                  </a:cubicBezTo>
                  <a:lnTo>
                    <a:pt x="23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03" name="Freeform 40">
              <a:extLst>
                <a:ext uri="{FF2B5EF4-FFF2-40B4-BE49-F238E27FC236}">
                  <a16:creationId xmlns:a16="http://schemas.microsoft.com/office/drawing/2014/main" id="{7DFA4B46-95EA-4D4D-800F-4D2DB7BB66E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628084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7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2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19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5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1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5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04" name="Freeform 41">
              <a:extLst>
                <a:ext uri="{FF2B5EF4-FFF2-40B4-BE49-F238E27FC236}">
                  <a16:creationId xmlns:a16="http://schemas.microsoft.com/office/drawing/2014/main" id="{EF5012BA-3255-4BEF-8F4F-9117A6BEF32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772813" y="6212575"/>
              <a:ext cx="81955" cy="101135"/>
            </a:xfrm>
            <a:custGeom>
              <a:avLst/>
              <a:gdLst>
                <a:gd name="T0" fmla="*/ 24 w 32"/>
                <a:gd name="T1" fmla="*/ 39 h 40"/>
                <a:gd name="T2" fmla="*/ 24 w 32"/>
                <a:gd name="T3" fmla="*/ 35 h 40"/>
                <a:gd name="T4" fmla="*/ 22 w 32"/>
                <a:gd name="T5" fmla="*/ 37 h 40"/>
                <a:gd name="T6" fmla="*/ 20 w 32"/>
                <a:gd name="T7" fmla="*/ 38 h 40"/>
                <a:gd name="T8" fmla="*/ 17 w 32"/>
                <a:gd name="T9" fmla="*/ 39 h 40"/>
                <a:gd name="T10" fmla="*/ 14 w 32"/>
                <a:gd name="T11" fmla="*/ 40 h 40"/>
                <a:gd name="T12" fmla="*/ 9 w 32"/>
                <a:gd name="T13" fmla="*/ 39 h 40"/>
                <a:gd name="T14" fmla="*/ 5 w 32"/>
                <a:gd name="T15" fmla="*/ 37 h 40"/>
                <a:gd name="T16" fmla="*/ 2 w 32"/>
                <a:gd name="T17" fmla="*/ 33 h 40"/>
                <a:gd name="T18" fmla="*/ 0 w 32"/>
                <a:gd name="T19" fmla="*/ 27 h 40"/>
                <a:gd name="T20" fmla="*/ 2 w 32"/>
                <a:gd name="T21" fmla="*/ 21 h 40"/>
                <a:gd name="T22" fmla="*/ 5 w 32"/>
                <a:gd name="T23" fmla="*/ 17 h 40"/>
                <a:gd name="T24" fmla="*/ 10 w 32"/>
                <a:gd name="T25" fmla="*/ 15 h 40"/>
                <a:gd name="T26" fmla="*/ 16 w 32"/>
                <a:gd name="T27" fmla="*/ 14 h 40"/>
                <a:gd name="T28" fmla="*/ 21 w 32"/>
                <a:gd name="T29" fmla="*/ 15 h 40"/>
                <a:gd name="T30" fmla="*/ 24 w 32"/>
                <a:gd name="T31" fmla="*/ 16 h 40"/>
                <a:gd name="T32" fmla="*/ 24 w 32"/>
                <a:gd name="T33" fmla="*/ 13 h 40"/>
                <a:gd name="T34" fmla="*/ 22 w 32"/>
                <a:gd name="T35" fmla="*/ 8 h 40"/>
                <a:gd name="T36" fmla="*/ 17 w 32"/>
                <a:gd name="T37" fmla="*/ 6 h 40"/>
                <a:gd name="T38" fmla="*/ 12 w 32"/>
                <a:gd name="T39" fmla="*/ 7 h 40"/>
                <a:gd name="T40" fmla="*/ 7 w 32"/>
                <a:gd name="T41" fmla="*/ 9 h 40"/>
                <a:gd name="T42" fmla="*/ 4 w 32"/>
                <a:gd name="T43" fmla="*/ 3 h 40"/>
                <a:gd name="T44" fmla="*/ 10 w 32"/>
                <a:gd name="T45" fmla="*/ 0 h 40"/>
                <a:gd name="T46" fmla="*/ 17 w 32"/>
                <a:gd name="T47" fmla="*/ 0 h 40"/>
                <a:gd name="T48" fmla="*/ 23 w 32"/>
                <a:gd name="T49" fmla="*/ 0 h 40"/>
                <a:gd name="T50" fmla="*/ 28 w 32"/>
                <a:gd name="T51" fmla="*/ 3 h 40"/>
                <a:gd name="T52" fmla="*/ 31 w 32"/>
                <a:gd name="T53" fmla="*/ 7 h 40"/>
                <a:gd name="T54" fmla="*/ 32 w 32"/>
                <a:gd name="T55" fmla="*/ 12 h 40"/>
                <a:gd name="T56" fmla="*/ 32 w 32"/>
                <a:gd name="T57" fmla="*/ 39 h 40"/>
                <a:gd name="T58" fmla="*/ 24 w 32"/>
                <a:gd name="T59" fmla="*/ 39 h 40"/>
                <a:gd name="T60" fmla="*/ 24 w 32"/>
                <a:gd name="T61" fmla="*/ 22 h 40"/>
                <a:gd name="T62" fmla="*/ 22 w 32"/>
                <a:gd name="T63" fmla="*/ 22 h 40"/>
                <a:gd name="T64" fmla="*/ 21 w 32"/>
                <a:gd name="T65" fmla="*/ 21 h 40"/>
                <a:gd name="T66" fmla="*/ 18 w 32"/>
                <a:gd name="T67" fmla="*/ 21 h 40"/>
                <a:gd name="T68" fmla="*/ 16 w 32"/>
                <a:gd name="T69" fmla="*/ 21 h 40"/>
                <a:gd name="T70" fmla="*/ 10 w 32"/>
                <a:gd name="T71" fmla="*/ 22 h 40"/>
                <a:gd name="T72" fmla="*/ 8 w 32"/>
                <a:gd name="T73" fmla="*/ 26 h 40"/>
                <a:gd name="T74" fmla="*/ 8 w 32"/>
                <a:gd name="T75" fmla="*/ 29 h 40"/>
                <a:gd name="T76" fmla="*/ 10 w 32"/>
                <a:gd name="T77" fmla="*/ 31 h 40"/>
                <a:gd name="T78" fmla="*/ 12 w 32"/>
                <a:gd name="T79" fmla="*/ 32 h 40"/>
                <a:gd name="T80" fmla="*/ 15 w 32"/>
                <a:gd name="T81" fmla="*/ 33 h 40"/>
                <a:gd name="T82" fmla="*/ 18 w 32"/>
                <a:gd name="T83" fmla="*/ 32 h 40"/>
                <a:gd name="T84" fmla="*/ 21 w 32"/>
                <a:gd name="T85" fmla="*/ 31 h 40"/>
                <a:gd name="T86" fmla="*/ 23 w 32"/>
                <a:gd name="T87" fmla="*/ 30 h 40"/>
                <a:gd name="T88" fmla="*/ 24 w 32"/>
                <a:gd name="T89" fmla="*/ 28 h 40"/>
                <a:gd name="T90" fmla="*/ 24 w 32"/>
                <a:gd name="T91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2" h="40">
                  <a:moveTo>
                    <a:pt x="24" y="39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23" y="36"/>
                    <a:pt x="23" y="37"/>
                    <a:pt x="22" y="37"/>
                  </a:cubicBezTo>
                  <a:cubicBezTo>
                    <a:pt x="21" y="37"/>
                    <a:pt x="21" y="38"/>
                    <a:pt x="20" y="38"/>
                  </a:cubicBezTo>
                  <a:cubicBezTo>
                    <a:pt x="19" y="39"/>
                    <a:pt x="18" y="39"/>
                    <a:pt x="17" y="39"/>
                  </a:cubicBezTo>
                  <a:cubicBezTo>
                    <a:pt x="16" y="39"/>
                    <a:pt x="15" y="40"/>
                    <a:pt x="14" y="40"/>
                  </a:cubicBezTo>
                  <a:cubicBezTo>
                    <a:pt x="12" y="40"/>
                    <a:pt x="11" y="39"/>
                    <a:pt x="9" y="39"/>
                  </a:cubicBezTo>
                  <a:cubicBezTo>
                    <a:pt x="7" y="38"/>
                    <a:pt x="6" y="38"/>
                    <a:pt x="5" y="37"/>
                  </a:cubicBezTo>
                  <a:cubicBezTo>
                    <a:pt x="3" y="36"/>
                    <a:pt x="2" y="34"/>
                    <a:pt x="2" y="33"/>
                  </a:cubicBezTo>
                  <a:cubicBezTo>
                    <a:pt x="1" y="31"/>
                    <a:pt x="0" y="29"/>
                    <a:pt x="0" y="27"/>
                  </a:cubicBezTo>
                  <a:cubicBezTo>
                    <a:pt x="0" y="24"/>
                    <a:pt x="1" y="23"/>
                    <a:pt x="2" y="21"/>
                  </a:cubicBezTo>
                  <a:cubicBezTo>
                    <a:pt x="2" y="20"/>
                    <a:pt x="3" y="18"/>
                    <a:pt x="5" y="17"/>
                  </a:cubicBezTo>
                  <a:cubicBezTo>
                    <a:pt x="6" y="16"/>
                    <a:pt x="8" y="15"/>
                    <a:pt x="10" y="15"/>
                  </a:cubicBezTo>
                  <a:cubicBezTo>
                    <a:pt x="12" y="14"/>
                    <a:pt x="14" y="14"/>
                    <a:pt x="16" y="14"/>
                  </a:cubicBezTo>
                  <a:cubicBezTo>
                    <a:pt x="18" y="14"/>
                    <a:pt x="19" y="14"/>
                    <a:pt x="21" y="15"/>
                  </a:cubicBezTo>
                  <a:cubicBezTo>
                    <a:pt x="22" y="15"/>
                    <a:pt x="23" y="15"/>
                    <a:pt x="24" y="16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11"/>
                    <a:pt x="24" y="9"/>
                    <a:pt x="22" y="8"/>
                  </a:cubicBezTo>
                  <a:cubicBezTo>
                    <a:pt x="21" y="7"/>
                    <a:pt x="19" y="6"/>
                    <a:pt x="17" y="6"/>
                  </a:cubicBezTo>
                  <a:cubicBezTo>
                    <a:pt x="15" y="6"/>
                    <a:pt x="13" y="6"/>
                    <a:pt x="12" y="7"/>
                  </a:cubicBezTo>
                  <a:cubicBezTo>
                    <a:pt x="10" y="7"/>
                    <a:pt x="9" y="8"/>
                    <a:pt x="7" y="9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6" y="2"/>
                    <a:pt x="8" y="1"/>
                    <a:pt x="10" y="0"/>
                  </a:cubicBezTo>
                  <a:cubicBezTo>
                    <a:pt x="12" y="0"/>
                    <a:pt x="15" y="0"/>
                    <a:pt x="17" y="0"/>
                  </a:cubicBezTo>
                  <a:cubicBezTo>
                    <a:pt x="19" y="0"/>
                    <a:pt x="21" y="0"/>
                    <a:pt x="23" y="0"/>
                  </a:cubicBezTo>
                  <a:cubicBezTo>
                    <a:pt x="25" y="1"/>
                    <a:pt x="26" y="2"/>
                    <a:pt x="28" y="3"/>
                  </a:cubicBezTo>
                  <a:cubicBezTo>
                    <a:pt x="29" y="4"/>
                    <a:pt x="30" y="5"/>
                    <a:pt x="31" y="7"/>
                  </a:cubicBezTo>
                  <a:cubicBezTo>
                    <a:pt x="31" y="8"/>
                    <a:pt x="32" y="10"/>
                    <a:pt x="32" y="1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24" y="39"/>
                  </a:lnTo>
                  <a:close/>
                  <a:moveTo>
                    <a:pt x="24" y="22"/>
                  </a:moveTo>
                  <a:cubicBezTo>
                    <a:pt x="24" y="22"/>
                    <a:pt x="23" y="22"/>
                    <a:pt x="22" y="22"/>
                  </a:cubicBezTo>
                  <a:cubicBezTo>
                    <a:pt x="22" y="21"/>
                    <a:pt x="21" y="21"/>
                    <a:pt x="21" y="21"/>
                  </a:cubicBezTo>
                  <a:cubicBezTo>
                    <a:pt x="20" y="21"/>
                    <a:pt x="19" y="21"/>
                    <a:pt x="18" y="21"/>
                  </a:cubicBezTo>
                  <a:cubicBezTo>
                    <a:pt x="17" y="21"/>
                    <a:pt x="17" y="21"/>
                    <a:pt x="16" y="21"/>
                  </a:cubicBezTo>
                  <a:cubicBezTo>
                    <a:pt x="13" y="21"/>
                    <a:pt x="11" y="21"/>
                    <a:pt x="10" y="22"/>
                  </a:cubicBezTo>
                  <a:cubicBezTo>
                    <a:pt x="8" y="23"/>
                    <a:pt x="8" y="25"/>
                    <a:pt x="8" y="26"/>
                  </a:cubicBezTo>
                  <a:cubicBezTo>
                    <a:pt x="8" y="28"/>
                    <a:pt x="8" y="29"/>
                    <a:pt x="8" y="29"/>
                  </a:cubicBezTo>
                  <a:cubicBezTo>
                    <a:pt x="9" y="30"/>
                    <a:pt x="9" y="31"/>
                    <a:pt x="10" y="31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3" y="33"/>
                    <a:pt x="14" y="33"/>
                    <a:pt x="15" y="33"/>
                  </a:cubicBezTo>
                  <a:cubicBezTo>
                    <a:pt x="16" y="33"/>
                    <a:pt x="17" y="33"/>
                    <a:pt x="18" y="32"/>
                  </a:cubicBezTo>
                  <a:cubicBezTo>
                    <a:pt x="19" y="32"/>
                    <a:pt x="20" y="32"/>
                    <a:pt x="21" y="31"/>
                  </a:cubicBezTo>
                  <a:cubicBezTo>
                    <a:pt x="21" y="31"/>
                    <a:pt x="22" y="30"/>
                    <a:pt x="23" y="30"/>
                  </a:cubicBezTo>
                  <a:cubicBezTo>
                    <a:pt x="23" y="29"/>
                    <a:pt x="24" y="28"/>
                    <a:pt x="24" y="28"/>
                  </a:cubicBezTo>
                  <a:lnTo>
                    <a:pt x="24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05" name="Freeform 42">
              <a:extLst>
                <a:ext uri="{FF2B5EF4-FFF2-40B4-BE49-F238E27FC236}">
                  <a16:creationId xmlns:a16="http://schemas.microsoft.com/office/drawing/2014/main" id="{223989A0-E246-4806-AF7E-9D6C2B1DD48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877436" y="6212575"/>
              <a:ext cx="78468" cy="99391"/>
            </a:xfrm>
            <a:custGeom>
              <a:avLst/>
              <a:gdLst>
                <a:gd name="T0" fmla="*/ 23 w 31"/>
                <a:gd name="T1" fmla="*/ 39 h 39"/>
                <a:gd name="T2" fmla="*/ 23 w 31"/>
                <a:gd name="T3" fmla="*/ 17 h 39"/>
                <a:gd name="T4" fmla="*/ 22 w 31"/>
                <a:gd name="T5" fmla="*/ 9 h 39"/>
                <a:gd name="T6" fmla="*/ 15 w 31"/>
                <a:gd name="T7" fmla="*/ 7 h 39"/>
                <a:gd name="T8" fmla="*/ 12 w 31"/>
                <a:gd name="T9" fmla="*/ 7 h 39"/>
                <a:gd name="T10" fmla="*/ 10 w 31"/>
                <a:gd name="T11" fmla="*/ 9 h 39"/>
                <a:gd name="T12" fmla="*/ 8 w 31"/>
                <a:gd name="T13" fmla="*/ 12 h 39"/>
                <a:gd name="T14" fmla="*/ 8 w 31"/>
                <a:gd name="T15" fmla="*/ 16 h 39"/>
                <a:gd name="T16" fmla="*/ 8 w 31"/>
                <a:gd name="T17" fmla="*/ 39 h 39"/>
                <a:gd name="T18" fmla="*/ 0 w 31"/>
                <a:gd name="T19" fmla="*/ 39 h 39"/>
                <a:gd name="T20" fmla="*/ 0 w 31"/>
                <a:gd name="T21" fmla="*/ 0 h 39"/>
                <a:gd name="T22" fmla="*/ 8 w 31"/>
                <a:gd name="T23" fmla="*/ 0 h 39"/>
                <a:gd name="T24" fmla="*/ 8 w 31"/>
                <a:gd name="T25" fmla="*/ 4 h 39"/>
                <a:gd name="T26" fmla="*/ 9 w 31"/>
                <a:gd name="T27" fmla="*/ 2 h 39"/>
                <a:gd name="T28" fmla="*/ 12 w 31"/>
                <a:gd name="T29" fmla="*/ 1 h 39"/>
                <a:gd name="T30" fmla="*/ 14 w 31"/>
                <a:gd name="T31" fmla="*/ 0 h 39"/>
                <a:gd name="T32" fmla="*/ 17 w 31"/>
                <a:gd name="T33" fmla="*/ 0 h 39"/>
                <a:gd name="T34" fmla="*/ 23 w 31"/>
                <a:gd name="T35" fmla="*/ 1 h 39"/>
                <a:gd name="T36" fmla="*/ 28 w 31"/>
                <a:gd name="T37" fmla="*/ 4 h 39"/>
                <a:gd name="T38" fmla="*/ 30 w 31"/>
                <a:gd name="T39" fmla="*/ 9 h 39"/>
                <a:gd name="T40" fmla="*/ 31 w 31"/>
                <a:gd name="T41" fmla="*/ 17 h 39"/>
                <a:gd name="T42" fmla="*/ 31 w 31"/>
                <a:gd name="T43" fmla="*/ 39 h 39"/>
                <a:gd name="T44" fmla="*/ 23 w 31"/>
                <a:gd name="T4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39">
                  <a:moveTo>
                    <a:pt x="23" y="39"/>
                  </a:moveTo>
                  <a:cubicBezTo>
                    <a:pt x="23" y="17"/>
                    <a:pt x="23" y="17"/>
                    <a:pt x="23" y="17"/>
                  </a:cubicBezTo>
                  <a:cubicBezTo>
                    <a:pt x="23" y="14"/>
                    <a:pt x="23" y="11"/>
                    <a:pt x="22" y="9"/>
                  </a:cubicBezTo>
                  <a:cubicBezTo>
                    <a:pt x="20" y="7"/>
                    <a:pt x="18" y="7"/>
                    <a:pt x="15" y="7"/>
                  </a:cubicBezTo>
                  <a:cubicBezTo>
                    <a:pt x="14" y="7"/>
                    <a:pt x="13" y="7"/>
                    <a:pt x="12" y="7"/>
                  </a:cubicBezTo>
                  <a:cubicBezTo>
                    <a:pt x="11" y="8"/>
                    <a:pt x="10" y="8"/>
                    <a:pt x="10" y="9"/>
                  </a:cubicBezTo>
                  <a:cubicBezTo>
                    <a:pt x="9" y="10"/>
                    <a:pt x="8" y="11"/>
                    <a:pt x="8" y="12"/>
                  </a:cubicBezTo>
                  <a:cubicBezTo>
                    <a:pt x="8" y="14"/>
                    <a:pt x="8" y="15"/>
                    <a:pt x="8" y="16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9" y="3"/>
                    <a:pt x="9" y="2"/>
                  </a:cubicBezTo>
                  <a:cubicBezTo>
                    <a:pt x="10" y="2"/>
                    <a:pt x="11" y="1"/>
                    <a:pt x="12" y="1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20" y="0"/>
                    <a:pt x="22" y="0"/>
                    <a:pt x="23" y="1"/>
                  </a:cubicBezTo>
                  <a:cubicBezTo>
                    <a:pt x="25" y="1"/>
                    <a:pt x="26" y="2"/>
                    <a:pt x="28" y="4"/>
                  </a:cubicBezTo>
                  <a:cubicBezTo>
                    <a:pt x="29" y="5"/>
                    <a:pt x="29" y="7"/>
                    <a:pt x="30" y="9"/>
                  </a:cubicBezTo>
                  <a:cubicBezTo>
                    <a:pt x="31" y="11"/>
                    <a:pt x="31" y="14"/>
                    <a:pt x="31" y="17"/>
                  </a:cubicBezTo>
                  <a:cubicBezTo>
                    <a:pt x="31" y="39"/>
                    <a:pt x="31" y="39"/>
                    <a:pt x="31" y="39"/>
                  </a:cubicBezTo>
                  <a:lnTo>
                    <a:pt x="23" y="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06" name="Freeform 43">
              <a:extLst>
                <a:ext uri="{FF2B5EF4-FFF2-40B4-BE49-F238E27FC236}">
                  <a16:creationId xmlns:a16="http://schemas.microsoft.com/office/drawing/2014/main" id="{5FED967A-F1ED-4489-A689-A9A49A27808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975084" y="6212575"/>
              <a:ext cx="73236" cy="101135"/>
            </a:xfrm>
            <a:custGeom>
              <a:avLst/>
              <a:gdLst>
                <a:gd name="T0" fmla="*/ 28 w 29"/>
                <a:gd name="T1" fmla="*/ 4 h 40"/>
                <a:gd name="T2" fmla="*/ 24 w 29"/>
                <a:gd name="T3" fmla="*/ 10 h 40"/>
                <a:gd name="T4" fmla="*/ 20 w 29"/>
                <a:gd name="T5" fmla="*/ 7 h 40"/>
                <a:gd name="T6" fmla="*/ 14 w 29"/>
                <a:gd name="T7" fmla="*/ 6 h 40"/>
                <a:gd name="T8" fmla="*/ 10 w 29"/>
                <a:gd name="T9" fmla="*/ 7 h 40"/>
                <a:gd name="T10" fmla="*/ 9 w 29"/>
                <a:gd name="T11" fmla="*/ 10 h 40"/>
                <a:gd name="T12" fmla="*/ 9 w 29"/>
                <a:gd name="T13" fmla="*/ 11 h 40"/>
                <a:gd name="T14" fmla="*/ 10 w 29"/>
                <a:gd name="T15" fmla="*/ 12 h 40"/>
                <a:gd name="T16" fmla="*/ 13 w 29"/>
                <a:gd name="T17" fmla="*/ 14 h 40"/>
                <a:gd name="T18" fmla="*/ 16 w 29"/>
                <a:gd name="T19" fmla="*/ 15 h 40"/>
                <a:gd name="T20" fmla="*/ 22 w 29"/>
                <a:gd name="T21" fmla="*/ 18 h 40"/>
                <a:gd name="T22" fmla="*/ 26 w 29"/>
                <a:gd name="T23" fmla="*/ 20 h 40"/>
                <a:gd name="T24" fmla="*/ 28 w 29"/>
                <a:gd name="T25" fmla="*/ 24 h 40"/>
                <a:gd name="T26" fmla="*/ 29 w 29"/>
                <a:gd name="T27" fmla="*/ 28 h 40"/>
                <a:gd name="T28" fmla="*/ 28 w 29"/>
                <a:gd name="T29" fmla="*/ 34 h 40"/>
                <a:gd name="T30" fmla="*/ 25 w 29"/>
                <a:gd name="T31" fmla="*/ 37 h 40"/>
                <a:gd name="T32" fmla="*/ 20 w 29"/>
                <a:gd name="T33" fmla="*/ 39 h 40"/>
                <a:gd name="T34" fmla="*/ 15 w 29"/>
                <a:gd name="T35" fmla="*/ 40 h 40"/>
                <a:gd name="T36" fmla="*/ 7 w 29"/>
                <a:gd name="T37" fmla="*/ 38 h 40"/>
                <a:gd name="T38" fmla="*/ 0 w 29"/>
                <a:gd name="T39" fmla="*/ 35 h 40"/>
                <a:gd name="T40" fmla="*/ 3 w 29"/>
                <a:gd name="T41" fmla="*/ 29 h 40"/>
                <a:gd name="T42" fmla="*/ 9 w 29"/>
                <a:gd name="T43" fmla="*/ 32 h 40"/>
                <a:gd name="T44" fmla="*/ 15 w 29"/>
                <a:gd name="T45" fmla="*/ 33 h 40"/>
                <a:gd name="T46" fmla="*/ 20 w 29"/>
                <a:gd name="T47" fmla="*/ 32 h 40"/>
                <a:gd name="T48" fmla="*/ 22 w 29"/>
                <a:gd name="T49" fmla="*/ 29 h 40"/>
                <a:gd name="T50" fmla="*/ 21 w 29"/>
                <a:gd name="T51" fmla="*/ 27 h 40"/>
                <a:gd name="T52" fmla="*/ 19 w 29"/>
                <a:gd name="T53" fmla="*/ 25 h 40"/>
                <a:gd name="T54" fmla="*/ 16 w 29"/>
                <a:gd name="T55" fmla="*/ 24 h 40"/>
                <a:gd name="T56" fmla="*/ 13 w 29"/>
                <a:gd name="T57" fmla="*/ 22 h 40"/>
                <a:gd name="T58" fmla="*/ 7 w 29"/>
                <a:gd name="T59" fmla="*/ 20 h 40"/>
                <a:gd name="T60" fmla="*/ 4 w 29"/>
                <a:gd name="T61" fmla="*/ 17 h 40"/>
                <a:gd name="T62" fmla="*/ 2 w 29"/>
                <a:gd name="T63" fmla="*/ 14 h 40"/>
                <a:gd name="T64" fmla="*/ 1 w 29"/>
                <a:gd name="T65" fmla="*/ 10 h 40"/>
                <a:gd name="T66" fmla="*/ 2 w 29"/>
                <a:gd name="T67" fmla="*/ 5 h 40"/>
                <a:gd name="T68" fmla="*/ 5 w 29"/>
                <a:gd name="T69" fmla="*/ 2 h 40"/>
                <a:gd name="T70" fmla="*/ 9 w 29"/>
                <a:gd name="T71" fmla="*/ 0 h 40"/>
                <a:gd name="T72" fmla="*/ 15 w 29"/>
                <a:gd name="T73" fmla="*/ 0 h 40"/>
                <a:gd name="T74" fmla="*/ 22 w 29"/>
                <a:gd name="T75" fmla="*/ 1 h 40"/>
                <a:gd name="T76" fmla="*/ 28 w 29"/>
                <a:gd name="T7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" h="40">
                  <a:moveTo>
                    <a:pt x="28" y="4"/>
                  </a:moveTo>
                  <a:cubicBezTo>
                    <a:pt x="24" y="10"/>
                    <a:pt x="24" y="10"/>
                    <a:pt x="24" y="10"/>
                  </a:cubicBezTo>
                  <a:cubicBezTo>
                    <a:pt x="23" y="8"/>
                    <a:pt x="21" y="8"/>
                    <a:pt x="20" y="7"/>
                  </a:cubicBezTo>
                  <a:cubicBezTo>
                    <a:pt x="18" y="7"/>
                    <a:pt x="16" y="6"/>
                    <a:pt x="14" y="6"/>
                  </a:cubicBezTo>
                  <a:cubicBezTo>
                    <a:pt x="12" y="6"/>
                    <a:pt x="11" y="7"/>
                    <a:pt x="10" y="7"/>
                  </a:cubicBezTo>
                  <a:cubicBezTo>
                    <a:pt x="9" y="8"/>
                    <a:pt x="9" y="9"/>
                    <a:pt x="9" y="10"/>
                  </a:cubicBezTo>
                  <a:cubicBezTo>
                    <a:pt x="9" y="10"/>
                    <a:pt x="9" y="11"/>
                    <a:pt x="9" y="11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3"/>
                    <a:pt x="12" y="13"/>
                    <a:pt x="13" y="14"/>
                  </a:cubicBezTo>
                  <a:cubicBezTo>
                    <a:pt x="14" y="14"/>
                    <a:pt x="15" y="15"/>
                    <a:pt x="16" y="15"/>
                  </a:cubicBezTo>
                  <a:cubicBezTo>
                    <a:pt x="18" y="16"/>
                    <a:pt x="20" y="17"/>
                    <a:pt x="22" y="18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1"/>
                    <a:pt x="28" y="22"/>
                    <a:pt x="28" y="24"/>
                  </a:cubicBezTo>
                  <a:cubicBezTo>
                    <a:pt x="29" y="25"/>
                    <a:pt x="29" y="26"/>
                    <a:pt x="29" y="28"/>
                  </a:cubicBezTo>
                  <a:cubicBezTo>
                    <a:pt x="29" y="30"/>
                    <a:pt x="29" y="32"/>
                    <a:pt x="28" y="34"/>
                  </a:cubicBezTo>
                  <a:cubicBezTo>
                    <a:pt x="27" y="35"/>
                    <a:pt x="26" y="36"/>
                    <a:pt x="25" y="37"/>
                  </a:cubicBezTo>
                  <a:cubicBezTo>
                    <a:pt x="23" y="38"/>
                    <a:pt x="22" y="39"/>
                    <a:pt x="20" y="39"/>
                  </a:cubicBezTo>
                  <a:cubicBezTo>
                    <a:pt x="18" y="39"/>
                    <a:pt x="17" y="40"/>
                    <a:pt x="15" y="40"/>
                  </a:cubicBezTo>
                  <a:cubicBezTo>
                    <a:pt x="12" y="40"/>
                    <a:pt x="10" y="39"/>
                    <a:pt x="7" y="38"/>
                  </a:cubicBezTo>
                  <a:cubicBezTo>
                    <a:pt x="4" y="37"/>
                    <a:pt x="2" y="36"/>
                    <a:pt x="0" y="35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5" y="30"/>
                    <a:pt x="7" y="31"/>
                    <a:pt x="9" y="32"/>
                  </a:cubicBezTo>
                  <a:cubicBezTo>
                    <a:pt x="11" y="32"/>
                    <a:pt x="13" y="33"/>
                    <a:pt x="15" y="33"/>
                  </a:cubicBezTo>
                  <a:cubicBezTo>
                    <a:pt x="17" y="33"/>
                    <a:pt x="19" y="32"/>
                    <a:pt x="20" y="32"/>
                  </a:cubicBezTo>
                  <a:cubicBezTo>
                    <a:pt x="21" y="31"/>
                    <a:pt x="22" y="30"/>
                    <a:pt x="22" y="29"/>
                  </a:cubicBezTo>
                  <a:cubicBezTo>
                    <a:pt x="22" y="28"/>
                    <a:pt x="21" y="27"/>
                    <a:pt x="21" y="27"/>
                  </a:cubicBezTo>
                  <a:cubicBezTo>
                    <a:pt x="21" y="26"/>
                    <a:pt x="20" y="25"/>
                    <a:pt x="19" y="25"/>
                  </a:cubicBezTo>
                  <a:cubicBezTo>
                    <a:pt x="18" y="25"/>
                    <a:pt x="18" y="24"/>
                    <a:pt x="16" y="24"/>
                  </a:cubicBezTo>
                  <a:cubicBezTo>
                    <a:pt x="15" y="23"/>
                    <a:pt x="14" y="23"/>
                    <a:pt x="13" y="22"/>
                  </a:cubicBezTo>
                  <a:cubicBezTo>
                    <a:pt x="11" y="21"/>
                    <a:pt x="9" y="20"/>
                    <a:pt x="7" y="20"/>
                  </a:cubicBezTo>
                  <a:cubicBezTo>
                    <a:pt x="6" y="19"/>
                    <a:pt x="5" y="18"/>
                    <a:pt x="4" y="17"/>
                  </a:cubicBezTo>
                  <a:cubicBezTo>
                    <a:pt x="3" y="16"/>
                    <a:pt x="2" y="15"/>
                    <a:pt x="2" y="14"/>
                  </a:cubicBezTo>
                  <a:cubicBezTo>
                    <a:pt x="2" y="13"/>
                    <a:pt x="1" y="12"/>
                    <a:pt x="1" y="10"/>
                  </a:cubicBezTo>
                  <a:cubicBezTo>
                    <a:pt x="1" y="8"/>
                    <a:pt x="2" y="7"/>
                    <a:pt x="2" y="5"/>
                  </a:cubicBezTo>
                  <a:cubicBezTo>
                    <a:pt x="3" y="4"/>
                    <a:pt x="4" y="3"/>
                    <a:pt x="5" y="2"/>
                  </a:cubicBezTo>
                  <a:cubicBezTo>
                    <a:pt x="6" y="1"/>
                    <a:pt x="8" y="1"/>
                    <a:pt x="9" y="0"/>
                  </a:cubicBezTo>
                  <a:cubicBezTo>
                    <a:pt x="11" y="0"/>
                    <a:pt x="13" y="0"/>
                    <a:pt x="15" y="0"/>
                  </a:cubicBezTo>
                  <a:cubicBezTo>
                    <a:pt x="17" y="0"/>
                    <a:pt x="19" y="0"/>
                    <a:pt x="22" y="1"/>
                  </a:cubicBezTo>
                  <a:cubicBezTo>
                    <a:pt x="24" y="2"/>
                    <a:pt x="26" y="3"/>
                    <a:pt x="28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07" name="Freeform 44">
              <a:extLst>
                <a:ext uri="{FF2B5EF4-FFF2-40B4-BE49-F238E27FC236}">
                  <a16:creationId xmlns:a16="http://schemas.microsoft.com/office/drawing/2014/main" id="{DA362954-FE74-40B7-AB98-CC8AC60FFC8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058782" y="6212575"/>
              <a:ext cx="122060" cy="99391"/>
            </a:xfrm>
            <a:custGeom>
              <a:avLst/>
              <a:gdLst>
                <a:gd name="T0" fmla="*/ 55 w 70"/>
                <a:gd name="T1" fmla="*/ 57 h 57"/>
                <a:gd name="T2" fmla="*/ 45 w 70"/>
                <a:gd name="T3" fmla="*/ 57 h 57"/>
                <a:gd name="T4" fmla="*/ 35 w 70"/>
                <a:gd name="T5" fmla="*/ 17 h 57"/>
                <a:gd name="T6" fmla="*/ 25 w 70"/>
                <a:gd name="T7" fmla="*/ 57 h 57"/>
                <a:gd name="T8" fmla="*/ 14 w 70"/>
                <a:gd name="T9" fmla="*/ 57 h 57"/>
                <a:gd name="T10" fmla="*/ 0 w 70"/>
                <a:gd name="T11" fmla="*/ 0 h 57"/>
                <a:gd name="T12" fmla="*/ 10 w 70"/>
                <a:gd name="T13" fmla="*/ 0 h 57"/>
                <a:gd name="T14" fmla="*/ 20 w 70"/>
                <a:gd name="T15" fmla="*/ 39 h 57"/>
                <a:gd name="T16" fmla="*/ 30 w 70"/>
                <a:gd name="T17" fmla="*/ 0 h 57"/>
                <a:gd name="T18" fmla="*/ 39 w 70"/>
                <a:gd name="T19" fmla="*/ 0 h 57"/>
                <a:gd name="T20" fmla="*/ 49 w 70"/>
                <a:gd name="T21" fmla="*/ 39 h 57"/>
                <a:gd name="T22" fmla="*/ 60 w 70"/>
                <a:gd name="T23" fmla="*/ 0 h 57"/>
                <a:gd name="T24" fmla="*/ 70 w 70"/>
                <a:gd name="T25" fmla="*/ 0 h 57"/>
                <a:gd name="T26" fmla="*/ 55 w 70"/>
                <a:gd name="T2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57">
                  <a:moveTo>
                    <a:pt x="55" y="57"/>
                  </a:moveTo>
                  <a:lnTo>
                    <a:pt x="45" y="57"/>
                  </a:lnTo>
                  <a:lnTo>
                    <a:pt x="35" y="17"/>
                  </a:lnTo>
                  <a:lnTo>
                    <a:pt x="25" y="57"/>
                  </a:lnTo>
                  <a:lnTo>
                    <a:pt x="14" y="57"/>
                  </a:lnTo>
                  <a:lnTo>
                    <a:pt x="0" y="0"/>
                  </a:lnTo>
                  <a:lnTo>
                    <a:pt x="10" y="0"/>
                  </a:lnTo>
                  <a:lnTo>
                    <a:pt x="20" y="39"/>
                  </a:lnTo>
                  <a:lnTo>
                    <a:pt x="30" y="0"/>
                  </a:lnTo>
                  <a:lnTo>
                    <a:pt x="39" y="0"/>
                  </a:lnTo>
                  <a:lnTo>
                    <a:pt x="49" y="39"/>
                  </a:lnTo>
                  <a:lnTo>
                    <a:pt x="60" y="0"/>
                  </a:lnTo>
                  <a:lnTo>
                    <a:pt x="70" y="0"/>
                  </a:lnTo>
                  <a:lnTo>
                    <a:pt x="55" y="5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08" name="Freeform 45">
              <a:extLst>
                <a:ext uri="{FF2B5EF4-FFF2-40B4-BE49-F238E27FC236}">
                  <a16:creationId xmlns:a16="http://schemas.microsoft.com/office/drawing/2014/main" id="{C1C7EF3F-CB28-4C69-901C-8F9F09C5B59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191304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7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5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1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5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09" name="Freeform 46">
              <a:extLst>
                <a:ext uri="{FF2B5EF4-FFF2-40B4-BE49-F238E27FC236}">
                  <a16:creationId xmlns:a16="http://schemas.microsoft.com/office/drawing/2014/main" id="{80D5AA14-D31C-42E8-B89F-2FCABF20400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295927" y="6212575"/>
              <a:ext cx="57543" cy="99391"/>
            </a:xfrm>
            <a:custGeom>
              <a:avLst/>
              <a:gdLst>
                <a:gd name="T0" fmla="*/ 21 w 23"/>
                <a:gd name="T1" fmla="*/ 8 h 39"/>
                <a:gd name="T2" fmla="*/ 18 w 23"/>
                <a:gd name="T3" fmla="*/ 7 h 39"/>
                <a:gd name="T4" fmla="*/ 15 w 23"/>
                <a:gd name="T5" fmla="*/ 7 h 39"/>
                <a:gd name="T6" fmla="*/ 10 w 23"/>
                <a:gd name="T7" fmla="*/ 9 h 39"/>
                <a:gd name="T8" fmla="*/ 8 w 23"/>
                <a:gd name="T9" fmla="*/ 17 h 39"/>
                <a:gd name="T10" fmla="*/ 8 w 23"/>
                <a:gd name="T11" fmla="*/ 39 h 39"/>
                <a:gd name="T12" fmla="*/ 0 w 23"/>
                <a:gd name="T13" fmla="*/ 39 h 39"/>
                <a:gd name="T14" fmla="*/ 0 w 23"/>
                <a:gd name="T15" fmla="*/ 0 h 39"/>
                <a:gd name="T16" fmla="*/ 8 w 23"/>
                <a:gd name="T17" fmla="*/ 0 h 39"/>
                <a:gd name="T18" fmla="*/ 8 w 23"/>
                <a:gd name="T19" fmla="*/ 4 h 39"/>
                <a:gd name="T20" fmla="*/ 9 w 23"/>
                <a:gd name="T21" fmla="*/ 2 h 39"/>
                <a:gd name="T22" fmla="*/ 11 w 23"/>
                <a:gd name="T23" fmla="*/ 1 h 39"/>
                <a:gd name="T24" fmla="*/ 14 w 23"/>
                <a:gd name="T25" fmla="*/ 0 h 39"/>
                <a:gd name="T26" fmla="*/ 16 w 23"/>
                <a:gd name="T27" fmla="*/ 0 h 39"/>
                <a:gd name="T28" fmla="*/ 20 w 23"/>
                <a:gd name="T29" fmla="*/ 0 h 39"/>
                <a:gd name="T30" fmla="*/ 23 w 23"/>
                <a:gd name="T31" fmla="*/ 1 h 39"/>
                <a:gd name="T32" fmla="*/ 21 w 23"/>
                <a:gd name="T33" fmla="*/ 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39">
                  <a:moveTo>
                    <a:pt x="21" y="8"/>
                  </a:moveTo>
                  <a:cubicBezTo>
                    <a:pt x="20" y="8"/>
                    <a:pt x="19" y="8"/>
                    <a:pt x="18" y="7"/>
                  </a:cubicBezTo>
                  <a:cubicBezTo>
                    <a:pt x="17" y="7"/>
                    <a:pt x="16" y="7"/>
                    <a:pt x="15" y="7"/>
                  </a:cubicBezTo>
                  <a:cubicBezTo>
                    <a:pt x="13" y="7"/>
                    <a:pt x="11" y="8"/>
                    <a:pt x="10" y="9"/>
                  </a:cubicBezTo>
                  <a:cubicBezTo>
                    <a:pt x="8" y="11"/>
                    <a:pt x="8" y="14"/>
                    <a:pt x="8" y="1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9" y="3"/>
                    <a:pt x="9" y="2"/>
                  </a:cubicBezTo>
                  <a:cubicBezTo>
                    <a:pt x="10" y="2"/>
                    <a:pt x="10" y="1"/>
                    <a:pt x="11" y="1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8" y="0"/>
                    <a:pt x="19" y="0"/>
                    <a:pt x="20" y="0"/>
                  </a:cubicBezTo>
                  <a:cubicBezTo>
                    <a:pt x="21" y="0"/>
                    <a:pt x="22" y="1"/>
                    <a:pt x="23" y="1"/>
                  </a:cubicBezTo>
                  <a:lnTo>
                    <a:pt x="21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10" name="Freeform 47">
              <a:extLst>
                <a:ext uri="{FF2B5EF4-FFF2-40B4-BE49-F238E27FC236}">
                  <a16:creationId xmlns:a16="http://schemas.microsoft.com/office/drawing/2014/main" id="{3894EB82-A456-47F8-BB06-FE894AF4B86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346494" y="6284068"/>
              <a:ext cx="29644" cy="29643"/>
            </a:xfrm>
            <a:custGeom>
              <a:avLst/>
              <a:gdLst>
                <a:gd name="T0" fmla="*/ 12 w 12"/>
                <a:gd name="T1" fmla="*/ 6 h 12"/>
                <a:gd name="T2" fmla="*/ 11 w 12"/>
                <a:gd name="T3" fmla="*/ 8 h 12"/>
                <a:gd name="T4" fmla="*/ 10 w 12"/>
                <a:gd name="T5" fmla="*/ 10 h 12"/>
                <a:gd name="T6" fmla="*/ 8 w 12"/>
                <a:gd name="T7" fmla="*/ 11 h 12"/>
                <a:gd name="T8" fmla="*/ 6 w 12"/>
                <a:gd name="T9" fmla="*/ 12 h 12"/>
                <a:gd name="T10" fmla="*/ 3 w 12"/>
                <a:gd name="T11" fmla="*/ 11 h 12"/>
                <a:gd name="T12" fmla="*/ 2 w 12"/>
                <a:gd name="T13" fmla="*/ 10 h 12"/>
                <a:gd name="T14" fmla="*/ 0 w 12"/>
                <a:gd name="T15" fmla="*/ 8 h 12"/>
                <a:gd name="T16" fmla="*/ 0 w 12"/>
                <a:gd name="T17" fmla="*/ 6 h 12"/>
                <a:gd name="T18" fmla="*/ 0 w 12"/>
                <a:gd name="T19" fmla="*/ 4 h 12"/>
                <a:gd name="T20" fmla="*/ 2 w 12"/>
                <a:gd name="T21" fmla="*/ 2 h 12"/>
                <a:gd name="T22" fmla="*/ 3 w 12"/>
                <a:gd name="T23" fmla="*/ 0 h 12"/>
                <a:gd name="T24" fmla="*/ 6 w 12"/>
                <a:gd name="T25" fmla="*/ 0 h 12"/>
                <a:gd name="T26" fmla="*/ 8 w 12"/>
                <a:gd name="T27" fmla="*/ 0 h 12"/>
                <a:gd name="T28" fmla="*/ 10 w 12"/>
                <a:gd name="T29" fmla="*/ 2 h 12"/>
                <a:gd name="T30" fmla="*/ 11 w 12"/>
                <a:gd name="T31" fmla="*/ 4 h 12"/>
                <a:gd name="T32" fmla="*/ 12 w 12"/>
                <a:gd name="T33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2">
                  <a:moveTo>
                    <a:pt x="12" y="6"/>
                  </a:moveTo>
                  <a:cubicBezTo>
                    <a:pt x="12" y="7"/>
                    <a:pt x="11" y="7"/>
                    <a:pt x="11" y="8"/>
                  </a:cubicBezTo>
                  <a:cubicBezTo>
                    <a:pt x="11" y="9"/>
                    <a:pt x="10" y="9"/>
                    <a:pt x="10" y="10"/>
                  </a:cubicBezTo>
                  <a:cubicBezTo>
                    <a:pt x="9" y="10"/>
                    <a:pt x="9" y="11"/>
                    <a:pt x="8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5" y="12"/>
                    <a:pt x="4" y="11"/>
                    <a:pt x="3" y="11"/>
                  </a:cubicBezTo>
                  <a:cubicBezTo>
                    <a:pt x="3" y="11"/>
                    <a:pt x="2" y="10"/>
                    <a:pt x="2" y="10"/>
                  </a:cubicBezTo>
                  <a:cubicBezTo>
                    <a:pt x="1" y="9"/>
                    <a:pt x="1" y="9"/>
                    <a:pt x="0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2" y="1"/>
                    <a:pt x="3" y="1"/>
                    <a:pt x="3" y="0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7" y="0"/>
                    <a:pt x="7" y="0"/>
                    <a:pt x="8" y="0"/>
                  </a:cubicBezTo>
                  <a:cubicBezTo>
                    <a:pt x="9" y="1"/>
                    <a:pt x="9" y="1"/>
                    <a:pt x="10" y="2"/>
                  </a:cubicBezTo>
                  <a:cubicBezTo>
                    <a:pt x="10" y="2"/>
                    <a:pt x="11" y="3"/>
                    <a:pt x="11" y="4"/>
                  </a:cubicBezTo>
                  <a:cubicBezTo>
                    <a:pt x="11" y="4"/>
                    <a:pt x="12" y="5"/>
                    <a:pt x="12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11" name="Freeform 48">
              <a:extLst>
                <a:ext uri="{FF2B5EF4-FFF2-40B4-BE49-F238E27FC236}">
                  <a16:creationId xmlns:a16="http://schemas.microsoft.com/office/drawing/2014/main" id="{A88F5C3F-FAE1-4A50-86D3-E9A1CAA89A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98115" y="6388691"/>
              <a:ext cx="94161" cy="130778"/>
            </a:xfrm>
            <a:custGeom>
              <a:avLst/>
              <a:gdLst>
                <a:gd name="T0" fmla="*/ 32 w 54"/>
                <a:gd name="T1" fmla="*/ 12 h 75"/>
                <a:gd name="T2" fmla="*/ 32 w 54"/>
                <a:gd name="T3" fmla="*/ 75 h 75"/>
                <a:gd name="T4" fmla="*/ 22 w 54"/>
                <a:gd name="T5" fmla="*/ 75 h 75"/>
                <a:gd name="T6" fmla="*/ 22 w 54"/>
                <a:gd name="T7" fmla="*/ 12 h 75"/>
                <a:gd name="T8" fmla="*/ 0 w 54"/>
                <a:gd name="T9" fmla="*/ 12 h 75"/>
                <a:gd name="T10" fmla="*/ 0 w 54"/>
                <a:gd name="T11" fmla="*/ 0 h 75"/>
                <a:gd name="T12" fmla="*/ 54 w 54"/>
                <a:gd name="T13" fmla="*/ 0 h 75"/>
                <a:gd name="T14" fmla="*/ 54 w 54"/>
                <a:gd name="T15" fmla="*/ 12 h 75"/>
                <a:gd name="T16" fmla="*/ 32 w 54"/>
                <a:gd name="T17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75">
                  <a:moveTo>
                    <a:pt x="32" y="12"/>
                  </a:moveTo>
                  <a:lnTo>
                    <a:pt x="32" y="75"/>
                  </a:lnTo>
                  <a:lnTo>
                    <a:pt x="22" y="75"/>
                  </a:lnTo>
                  <a:lnTo>
                    <a:pt x="22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54" y="0"/>
                  </a:lnTo>
                  <a:lnTo>
                    <a:pt x="54" y="12"/>
                  </a:lnTo>
                  <a:lnTo>
                    <a:pt x="32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12" name="Freeform 49">
              <a:extLst>
                <a:ext uri="{FF2B5EF4-FFF2-40B4-BE49-F238E27FC236}">
                  <a16:creationId xmlns:a16="http://schemas.microsoft.com/office/drawing/2014/main" id="{1EFCBDA7-FA42-4391-9872-95EB6DDEA68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09713" y="6383459"/>
              <a:ext cx="78468" cy="136010"/>
            </a:xfrm>
            <a:custGeom>
              <a:avLst/>
              <a:gdLst>
                <a:gd name="T0" fmla="*/ 23 w 31"/>
                <a:gd name="T1" fmla="*/ 53 h 53"/>
                <a:gd name="T2" fmla="*/ 23 w 31"/>
                <a:gd name="T3" fmla="*/ 32 h 53"/>
                <a:gd name="T4" fmla="*/ 21 w 31"/>
                <a:gd name="T5" fmla="*/ 24 h 53"/>
                <a:gd name="T6" fmla="*/ 15 w 31"/>
                <a:gd name="T7" fmla="*/ 21 h 53"/>
                <a:gd name="T8" fmla="*/ 12 w 31"/>
                <a:gd name="T9" fmla="*/ 22 h 53"/>
                <a:gd name="T10" fmla="*/ 9 w 31"/>
                <a:gd name="T11" fmla="*/ 24 h 53"/>
                <a:gd name="T12" fmla="*/ 8 w 31"/>
                <a:gd name="T13" fmla="*/ 27 h 53"/>
                <a:gd name="T14" fmla="*/ 7 w 31"/>
                <a:gd name="T15" fmla="*/ 31 h 53"/>
                <a:gd name="T16" fmla="*/ 7 w 31"/>
                <a:gd name="T17" fmla="*/ 53 h 53"/>
                <a:gd name="T18" fmla="*/ 0 w 31"/>
                <a:gd name="T19" fmla="*/ 53 h 53"/>
                <a:gd name="T20" fmla="*/ 0 w 31"/>
                <a:gd name="T21" fmla="*/ 4 h 53"/>
                <a:gd name="T22" fmla="*/ 7 w 31"/>
                <a:gd name="T23" fmla="*/ 0 h 53"/>
                <a:gd name="T24" fmla="*/ 7 w 31"/>
                <a:gd name="T25" fmla="*/ 19 h 53"/>
                <a:gd name="T26" fmla="*/ 9 w 31"/>
                <a:gd name="T27" fmla="*/ 17 h 53"/>
                <a:gd name="T28" fmla="*/ 11 w 31"/>
                <a:gd name="T29" fmla="*/ 15 h 53"/>
                <a:gd name="T30" fmla="*/ 14 w 31"/>
                <a:gd name="T31" fmla="*/ 14 h 53"/>
                <a:gd name="T32" fmla="*/ 17 w 31"/>
                <a:gd name="T33" fmla="*/ 14 h 53"/>
                <a:gd name="T34" fmla="*/ 23 w 31"/>
                <a:gd name="T35" fmla="*/ 15 h 53"/>
                <a:gd name="T36" fmla="*/ 27 w 31"/>
                <a:gd name="T37" fmla="*/ 18 h 53"/>
                <a:gd name="T38" fmla="*/ 30 w 31"/>
                <a:gd name="T39" fmla="*/ 24 h 53"/>
                <a:gd name="T40" fmla="*/ 31 w 31"/>
                <a:gd name="T41" fmla="*/ 31 h 53"/>
                <a:gd name="T42" fmla="*/ 31 w 31"/>
                <a:gd name="T43" fmla="*/ 53 h 53"/>
                <a:gd name="T44" fmla="*/ 23 w 31"/>
                <a:gd name="T4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3">
                  <a:moveTo>
                    <a:pt x="23" y="53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2" y="25"/>
                    <a:pt x="21" y="24"/>
                  </a:cubicBezTo>
                  <a:cubicBezTo>
                    <a:pt x="20" y="22"/>
                    <a:pt x="18" y="21"/>
                    <a:pt x="15" y="21"/>
                  </a:cubicBezTo>
                  <a:cubicBezTo>
                    <a:pt x="14" y="21"/>
                    <a:pt x="13" y="21"/>
                    <a:pt x="12" y="22"/>
                  </a:cubicBezTo>
                  <a:cubicBezTo>
                    <a:pt x="11" y="22"/>
                    <a:pt x="10" y="23"/>
                    <a:pt x="9" y="24"/>
                  </a:cubicBezTo>
                  <a:cubicBezTo>
                    <a:pt x="9" y="24"/>
                    <a:pt x="8" y="25"/>
                    <a:pt x="8" y="27"/>
                  </a:cubicBezTo>
                  <a:cubicBezTo>
                    <a:pt x="7" y="28"/>
                    <a:pt x="7" y="29"/>
                    <a:pt x="7" y="31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8" y="17"/>
                    <a:pt x="9" y="17"/>
                  </a:cubicBezTo>
                  <a:cubicBezTo>
                    <a:pt x="10" y="16"/>
                    <a:pt x="10" y="16"/>
                    <a:pt x="11" y="15"/>
                  </a:cubicBezTo>
                  <a:cubicBezTo>
                    <a:pt x="12" y="15"/>
                    <a:pt x="13" y="15"/>
                    <a:pt x="14" y="14"/>
                  </a:cubicBezTo>
                  <a:cubicBezTo>
                    <a:pt x="15" y="14"/>
                    <a:pt x="16" y="14"/>
                    <a:pt x="17" y="14"/>
                  </a:cubicBezTo>
                  <a:cubicBezTo>
                    <a:pt x="19" y="14"/>
                    <a:pt x="21" y="14"/>
                    <a:pt x="23" y="15"/>
                  </a:cubicBezTo>
                  <a:cubicBezTo>
                    <a:pt x="25" y="16"/>
                    <a:pt x="26" y="17"/>
                    <a:pt x="27" y="18"/>
                  </a:cubicBezTo>
                  <a:cubicBezTo>
                    <a:pt x="28" y="20"/>
                    <a:pt x="29" y="22"/>
                    <a:pt x="30" y="24"/>
                  </a:cubicBezTo>
                  <a:cubicBezTo>
                    <a:pt x="30" y="26"/>
                    <a:pt x="31" y="29"/>
                    <a:pt x="31" y="31"/>
                  </a:cubicBezTo>
                  <a:cubicBezTo>
                    <a:pt x="31" y="53"/>
                    <a:pt x="31" y="53"/>
                    <a:pt x="31" y="53"/>
                  </a:cubicBezTo>
                  <a:lnTo>
                    <a:pt x="23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13" name="Freeform 50">
              <a:extLst>
                <a:ext uri="{FF2B5EF4-FFF2-40B4-BE49-F238E27FC236}">
                  <a16:creationId xmlns:a16="http://schemas.microsoft.com/office/drawing/2014/main" id="{721D8C30-DB23-4A0B-8A74-BC467086477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05618" y="6418333"/>
              <a:ext cx="85443" cy="102879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3 h 40"/>
                <a:gd name="T6" fmla="*/ 7 w 33"/>
                <a:gd name="T7" fmla="*/ 23 h 40"/>
                <a:gd name="T8" fmla="*/ 9 w 33"/>
                <a:gd name="T9" fmla="*/ 28 h 40"/>
                <a:gd name="T10" fmla="*/ 11 w 33"/>
                <a:gd name="T11" fmla="*/ 31 h 40"/>
                <a:gd name="T12" fmla="*/ 14 w 33"/>
                <a:gd name="T13" fmla="*/ 33 h 40"/>
                <a:gd name="T14" fmla="*/ 17 w 33"/>
                <a:gd name="T15" fmla="*/ 33 h 40"/>
                <a:gd name="T16" fmla="*/ 19 w 33"/>
                <a:gd name="T17" fmla="*/ 33 h 40"/>
                <a:gd name="T18" fmla="*/ 22 w 33"/>
                <a:gd name="T19" fmla="*/ 32 h 40"/>
                <a:gd name="T20" fmla="*/ 23 w 33"/>
                <a:gd name="T21" fmla="*/ 32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9 h 40"/>
                <a:gd name="T30" fmla="*/ 21 w 33"/>
                <a:gd name="T31" fmla="*/ 40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8 h 40"/>
                <a:gd name="T38" fmla="*/ 5 w 33"/>
                <a:gd name="T39" fmla="*/ 35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2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2 h 40"/>
                <a:gd name="T56" fmla="*/ 29 w 33"/>
                <a:gd name="T57" fmla="*/ 6 h 40"/>
                <a:gd name="T58" fmla="*/ 32 w 33"/>
                <a:gd name="T59" fmla="*/ 12 h 40"/>
                <a:gd name="T60" fmla="*/ 33 w 33"/>
                <a:gd name="T61" fmla="*/ 19 h 40"/>
                <a:gd name="T62" fmla="*/ 25 w 33"/>
                <a:gd name="T63" fmla="*/ 17 h 40"/>
                <a:gd name="T64" fmla="*/ 25 w 33"/>
                <a:gd name="T65" fmla="*/ 13 h 40"/>
                <a:gd name="T66" fmla="*/ 23 w 33"/>
                <a:gd name="T67" fmla="*/ 10 h 40"/>
                <a:gd name="T68" fmla="*/ 20 w 33"/>
                <a:gd name="T69" fmla="*/ 8 h 40"/>
                <a:gd name="T70" fmla="*/ 16 w 33"/>
                <a:gd name="T71" fmla="*/ 7 h 40"/>
                <a:gd name="T72" fmla="*/ 13 w 33"/>
                <a:gd name="T73" fmla="*/ 8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7 h 40"/>
                <a:gd name="T80" fmla="*/ 25 w 33"/>
                <a:gd name="T8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20"/>
                    <a:pt x="33" y="21"/>
                    <a:pt x="33" y="21"/>
                  </a:cubicBezTo>
                  <a:cubicBezTo>
                    <a:pt x="33" y="22"/>
                    <a:pt x="33" y="22"/>
                    <a:pt x="33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8" y="25"/>
                    <a:pt x="8" y="26"/>
                    <a:pt x="9" y="28"/>
                  </a:cubicBezTo>
                  <a:cubicBezTo>
                    <a:pt x="9" y="29"/>
                    <a:pt x="10" y="30"/>
                    <a:pt x="11" y="31"/>
                  </a:cubicBezTo>
                  <a:cubicBezTo>
                    <a:pt x="12" y="32"/>
                    <a:pt x="13" y="32"/>
                    <a:pt x="14" y="33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19" y="33"/>
                  </a:cubicBezTo>
                  <a:cubicBezTo>
                    <a:pt x="20" y="33"/>
                    <a:pt x="21" y="33"/>
                    <a:pt x="22" y="32"/>
                  </a:cubicBezTo>
                  <a:cubicBezTo>
                    <a:pt x="22" y="32"/>
                    <a:pt x="23" y="32"/>
                    <a:pt x="23" y="32"/>
                  </a:cubicBezTo>
                  <a:cubicBezTo>
                    <a:pt x="24" y="31"/>
                    <a:pt x="25" y="31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6"/>
                    <a:pt x="28" y="37"/>
                    <a:pt x="27" y="37"/>
                  </a:cubicBezTo>
                  <a:cubicBezTo>
                    <a:pt x="26" y="38"/>
                    <a:pt x="25" y="38"/>
                    <a:pt x="24" y="39"/>
                  </a:cubicBezTo>
                  <a:cubicBezTo>
                    <a:pt x="23" y="39"/>
                    <a:pt x="22" y="40"/>
                    <a:pt x="21" y="40"/>
                  </a:cubicBezTo>
                  <a:cubicBezTo>
                    <a:pt x="20" y="40"/>
                    <a:pt x="18" y="40"/>
                    <a:pt x="17" y="40"/>
                  </a:cubicBezTo>
                  <a:cubicBezTo>
                    <a:pt x="15" y="40"/>
                    <a:pt x="13" y="40"/>
                    <a:pt x="12" y="39"/>
                  </a:cubicBezTo>
                  <a:cubicBezTo>
                    <a:pt x="11" y="39"/>
                    <a:pt x="9" y="38"/>
                    <a:pt x="8" y="38"/>
                  </a:cubicBezTo>
                  <a:cubicBezTo>
                    <a:pt x="7" y="37"/>
                    <a:pt x="6" y="36"/>
                    <a:pt x="5" y="35"/>
                  </a:cubicBezTo>
                  <a:cubicBezTo>
                    <a:pt x="4" y="34"/>
                    <a:pt x="3" y="33"/>
                    <a:pt x="3" y="31"/>
                  </a:cubicBezTo>
                  <a:cubicBezTo>
                    <a:pt x="2" y="30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7"/>
                    <a:pt x="0" y="14"/>
                    <a:pt x="1" y="12"/>
                  </a:cubicBezTo>
                  <a:cubicBezTo>
                    <a:pt x="2" y="9"/>
                    <a:pt x="3" y="7"/>
                    <a:pt x="5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4" y="0"/>
                    <a:pt x="17" y="0"/>
                  </a:cubicBezTo>
                  <a:cubicBezTo>
                    <a:pt x="20" y="0"/>
                    <a:pt x="22" y="1"/>
                    <a:pt x="24" y="2"/>
                  </a:cubicBezTo>
                  <a:cubicBezTo>
                    <a:pt x="26" y="3"/>
                    <a:pt x="28" y="4"/>
                    <a:pt x="29" y="6"/>
                  </a:cubicBezTo>
                  <a:cubicBezTo>
                    <a:pt x="30" y="8"/>
                    <a:pt x="31" y="10"/>
                    <a:pt x="32" y="12"/>
                  </a:cubicBezTo>
                  <a:cubicBezTo>
                    <a:pt x="33" y="14"/>
                    <a:pt x="33" y="17"/>
                    <a:pt x="33" y="19"/>
                  </a:cubicBezTo>
                  <a:close/>
                  <a:moveTo>
                    <a:pt x="25" y="17"/>
                  </a:moveTo>
                  <a:cubicBezTo>
                    <a:pt x="25" y="15"/>
                    <a:pt x="25" y="14"/>
                    <a:pt x="25" y="13"/>
                  </a:cubicBezTo>
                  <a:cubicBezTo>
                    <a:pt x="24" y="12"/>
                    <a:pt x="24" y="11"/>
                    <a:pt x="23" y="10"/>
                  </a:cubicBezTo>
                  <a:cubicBezTo>
                    <a:pt x="22" y="9"/>
                    <a:pt x="21" y="8"/>
                    <a:pt x="20" y="8"/>
                  </a:cubicBezTo>
                  <a:cubicBezTo>
                    <a:pt x="19" y="7"/>
                    <a:pt x="18" y="7"/>
                    <a:pt x="16" y="7"/>
                  </a:cubicBezTo>
                  <a:cubicBezTo>
                    <a:pt x="15" y="7"/>
                    <a:pt x="14" y="7"/>
                    <a:pt x="13" y="8"/>
                  </a:cubicBezTo>
                  <a:cubicBezTo>
                    <a:pt x="12" y="8"/>
                    <a:pt x="11" y="9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4"/>
                    <a:pt x="8" y="15"/>
                    <a:pt x="8" y="17"/>
                  </a:cubicBezTo>
                  <a:lnTo>
                    <a:pt x="25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14" name="Freeform 51">
              <a:extLst>
                <a:ext uri="{FF2B5EF4-FFF2-40B4-BE49-F238E27FC236}">
                  <a16:creationId xmlns:a16="http://schemas.microsoft.com/office/drawing/2014/main" id="{01AD00CA-8BC7-4B62-AC64-03851855A7A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57320" y="6383459"/>
              <a:ext cx="83698" cy="137753"/>
            </a:xfrm>
            <a:custGeom>
              <a:avLst/>
              <a:gdLst>
                <a:gd name="T0" fmla="*/ 33 w 33"/>
                <a:gd name="T1" fmla="*/ 35 h 54"/>
                <a:gd name="T2" fmla="*/ 31 w 33"/>
                <a:gd name="T3" fmla="*/ 43 h 54"/>
                <a:gd name="T4" fmla="*/ 28 w 33"/>
                <a:gd name="T5" fmla="*/ 49 h 54"/>
                <a:gd name="T6" fmla="*/ 23 w 33"/>
                <a:gd name="T7" fmla="*/ 53 h 54"/>
                <a:gd name="T8" fmla="*/ 17 w 33"/>
                <a:gd name="T9" fmla="*/ 54 h 54"/>
                <a:gd name="T10" fmla="*/ 12 w 33"/>
                <a:gd name="T11" fmla="*/ 53 h 54"/>
                <a:gd name="T12" fmla="*/ 8 w 33"/>
                <a:gd name="T13" fmla="*/ 50 h 54"/>
                <a:gd name="T14" fmla="*/ 8 w 33"/>
                <a:gd name="T15" fmla="*/ 53 h 54"/>
                <a:gd name="T16" fmla="*/ 0 w 33"/>
                <a:gd name="T17" fmla="*/ 53 h 54"/>
                <a:gd name="T18" fmla="*/ 0 w 33"/>
                <a:gd name="T19" fmla="*/ 4 h 54"/>
                <a:gd name="T20" fmla="*/ 8 w 33"/>
                <a:gd name="T21" fmla="*/ 0 h 54"/>
                <a:gd name="T22" fmla="*/ 8 w 33"/>
                <a:gd name="T23" fmla="*/ 19 h 54"/>
                <a:gd name="T24" fmla="*/ 10 w 33"/>
                <a:gd name="T25" fmla="*/ 17 h 54"/>
                <a:gd name="T26" fmla="*/ 12 w 33"/>
                <a:gd name="T27" fmla="*/ 16 h 54"/>
                <a:gd name="T28" fmla="*/ 14 w 33"/>
                <a:gd name="T29" fmla="*/ 14 h 54"/>
                <a:gd name="T30" fmla="*/ 18 w 33"/>
                <a:gd name="T31" fmla="*/ 14 h 54"/>
                <a:gd name="T32" fmla="*/ 24 w 33"/>
                <a:gd name="T33" fmla="*/ 15 h 54"/>
                <a:gd name="T34" fmla="*/ 28 w 33"/>
                <a:gd name="T35" fmla="*/ 19 h 54"/>
                <a:gd name="T36" fmla="*/ 31 w 33"/>
                <a:gd name="T37" fmla="*/ 25 h 54"/>
                <a:gd name="T38" fmla="*/ 33 w 33"/>
                <a:gd name="T39" fmla="*/ 35 h 54"/>
                <a:gd name="T40" fmla="*/ 25 w 33"/>
                <a:gd name="T41" fmla="*/ 35 h 54"/>
                <a:gd name="T42" fmla="*/ 23 w 33"/>
                <a:gd name="T43" fmla="*/ 24 h 54"/>
                <a:gd name="T44" fmla="*/ 16 w 33"/>
                <a:gd name="T45" fmla="*/ 21 h 54"/>
                <a:gd name="T46" fmla="*/ 14 w 33"/>
                <a:gd name="T47" fmla="*/ 21 h 54"/>
                <a:gd name="T48" fmla="*/ 11 w 33"/>
                <a:gd name="T49" fmla="*/ 23 h 54"/>
                <a:gd name="T50" fmla="*/ 9 w 33"/>
                <a:gd name="T51" fmla="*/ 24 h 54"/>
                <a:gd name="T52" fmla="*/ 8 w 33"/>
                <a:gd name="T53" fmla="*/ 26 h 54"/>
                <a:gd name="T54" fmla="*/ 8 w 33"/>
                <a:gd name="T55" fmla="*/ 42 h 54"/>
                <a:gd name="T56" fmla="*/ 9 w 33"/>
                <a:gd name="T57" fmla="*/ 44 h 54"/>
                <a:gd name="T58" fmla="*/ 11 w 33"/>
                <a:gd name="T59" fmla="*/ 45 h 54"/>
                <a:gd name="T60" fmla="*/ 14 w 33"/>
                <a:gd name="T61" fmla="*/ 47 h 54"/>
                <a:gd name="T62" fmla="*/ 17 w 33"/>
                <a:gd name="T63" fmla="*/ 47 h 54"/>
                <a:gd name="T64" fmla="*/ 23 w 33"/>
                <a:gd name="T65" fmla="*/ 44 h 54"/>
                <a:gd name="T66" fmla="*/ 25 w 33"/>
                <a:gd name="T67" fmla="*/ 3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" h="54">
                  <a:moveTo>
                    <a:pt x="33" y="35"/>
                  </a:moveTo>
                  <a:cubicBezTo>
                    <a:pt x="33" y="38"/>
                    <a:pt x="32" y="41"/>
                    <a:pt x="31" y="43"/>
                  </a:cubicBezTo>
                  <a:cubicBezTo>
                    <a:pt x="30" y="46"/>
                    <a:pt x="29" y="48"/>
                    <a:pt x="28" y="49"/>
                  </a:cubicBezTo>
                  <a:cubicBezTo>
                    <a:pt x="27" y="51"/>
                    <a:pt x="25" y="52"/>
                    <a:pt x="23" y="53"/>
                  </a:cubicBezTo>
                  <a:cubicBezTo>
                    <a:pt x="21" y="54"/>
                    <a:pt x="19" y="54"/>
                    <a:pt x="17" y="54"/>
                  </a:cubicBezTo>
                  <a:cubicBezTo>
                    <a:pt x="16" y="54"/>
                    <a:pt x="14" y="54"/>
                    <a:pt x="12" y="53"/>
                  </a:cubicBezTo>
                  <a:cubicBezTo>
                    <a:pt x="10" y="52"/>
                    <a:pt x="9" y="51"/>
                    <a:pt x="8" y="50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1" y="16"/>
                    <a:pt x="11" y="16"/>
                    <a:pt x="12" y="16"/>
                  </a:cubicBezTo>
                  <a:cubicBezTo>
                    <a:pt x="13" y="15"/>
                    <a:pt x="13" y="15"/>
                    <a:pt x="14" y="14"/>
                  </a:cubicBezTo>
                  <a:cubicBezTo>
                    <a:pt x="15" y="14"/>
                    <a:pt x="16" y="14"/>
                    <a:pt x="18" y="14"/>
                  </a:cubicBezTo>
                  <a:cubicBezTo>
                    <a:pt x="20" y="14"/>
                    <a:pt x="22" y="14"/>
                    <a:pt x="24" y="15"/>
                  </a:cubicBezTo>
                  <a:cubicBezTo>
                    <a:pt x="25" y="16"/>
                    <a:pt x="27" y="17"/>
                    <a:pt x="28" y="19"/>
                  </a:cubicBezTo>
                  <a:cubicBezTo>
                    <a:pt x="30" y="21"/>
                    <a:pt x="31" y="23"/>
                    <a:pt x="31" y="25"/>
                  </a:cubicBezTo>
                  <a:cubicBezTo>
                    <a:pt x="32" y="28"/>
                    <a:pt x="33" y="31"/>
                    <a:pt x="33" y="35"/>
                  </a:cubicBezTo>
                  <a:close/>
                  <a:moveTo>
                    <a:pt x="25" y="35"/>
                  </a:moveTo>
                  <a:cubicBezTo>
                    <a:pt x="25" y="30"/>
                    <a:pt x="24" y="27"/>
                    <a:pt x="23" y="24"/>
                  </a:cubicBezTo>
                  <a:cubicBezTo>
                    <a:pt x="21" y="22"/>
                    <a:pt x="19" y="21"/>
                    <a:pt x="16" y="21"/>
                  </a:cubicBezTo>
                  <a:cubicBezTo>
                    <a:pt x="15" y="21"/>
                    <a:pt x="15" y="21"/>
                    <a:pt x="14" y="21"/>
                  </a:cubicBezTo>
                  <a:cubicBezTo>
                    <a:pt x="13" y="22"/>
                    <a:pt x="12" y="22"/>
                    <a:pt x="11" y="23"/>
                  </a:cubicBezTo>
                  <a:cubicBezTo>
                    <a:pt x="11" y="23"/>
                    <a:pt x="10" y="24"/>
                    <a:pt x="9" y="24"/>
                  </a:cubicBezTo>
                  <a:cubicBezTo>
                    <a:pt x="9" y="25"/>
                    <a:pt x="8" y="25"/>
                    <a:pt x="8" y="26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8" y="43"/>
                    <a:pt x="9" y="43"/>
                    <a:pt x="9" y="44"/>
                  </a:cubicBezTo>
                  <a:cubicBezTo>
                    <a:pt x="10" y="44"/>
                    <a:pt x="11" y="45"/>
                    <a:pt x="11" y="45"/>
                  </a:cubicBezTo>
                  <a:cubicBezTo>
                    <a:pt x="12" y="46"/>
                    <a:pt x="13" y="46"/>
                    <a:pt x="14" y="47"/>
                  </a:cubicBezTo>
                  <a:cubicBezTo>
                    <a:pt x="15" y="47"/>
                    <a:pt x="16" y="47"/>
                    <a:pt x="17" y="47"/>
                  </a:cubicBezTo>
                  <a:cubicBezTo>
                    <a:pt x="19" y="47"/>
                    <a:pt x="21" y="46"/>
                    <a:pt x="23" y="44"/>
                  </a:cubicBezTo>
                  <a:cubicBezTo>
                    <a:pt x="24" y="42"/>
                    <a:pt x="25" y="39"/>
                    <a:pt x="2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15" name="Freeform 52">
              <a:extLst>
                <a:ext uri="{FF2B5EF4-FFF2-40B4-BE49-F238E27FC236}">
                  <a16:creationId xmlns:a16="http://schemas.microsoft.com/office/drawing/2014/main" id="{BC957590-E3D7-48BF-A1DF-73DCD767385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956713" y="6418333"/>
              <a:ext cx="83698" cy="102879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2 w 33"/>
                <a:gd name="T5" fmla="*/ 23 h 40"/>
                <a:gd name="T6" fmla="*/ 7 w 33"/>
                <a:gd name="T7" fmla="*/ 23 h 40"/>
                <a:gd name="T8" fmla="*/ 8 w 33"/>
                <a:gd name="T9" fmla="*/ 28 h 40"/>
                <a:gd name="T10" fmla="*/ 10 w 33"/>
                <a:gd name="T11" fmla="*/ 31 h 40"/>
                <a:gd name="T12" fmla="*/ 13 w 33"/>
                <a:gd name="T13" fmla="*/ 33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2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9 h 40"/>
                <a:gd name="T30" fmla="*/ 21 w 33"/>
                <a:gd name="T31" fmla="*/ 40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8 h 40"/>
                <a:gd name="T38" fmla="*/ 5 w 33"/>
                <a:gd name="T39" fmla="*/ 35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2 h 40"/>
                <a:gd name="T48" fmla="*/ 4 w 33"/>
                <a:gd name="T49" fmla="*/ 5 h 40"/>
                <a:gd name="T50" fmla="*/ 10 w 33"/>
                <a:gd name="T51" fmla="*/ 1 h 40"/>
                <a:gd name="T52" fmla="*/ 16 w 33"/>
                <a:gd name="T53" fmla="*/ 0 h 40"/>
                <a:gd name="T54" fmla="*/ 24 w 33"/>
                <a:gd name="T55" fmla="*/ 2 h 40"/>
                <a:gd name="T56" fmla="*/ 29 w 33"/>
                <a:gd name="T57" fmla="*/ 6 h 40"/>
                <a:gd name="T58" fmla="*/ 32 w 33"/>
                <a:gd name="T59" fmla="*/ 12 h 40"/>
                <a:gd name="T60" fmla="*/ 33 w 33"/>
                <a:gd name="T61" fmla="*/ 19 h 40"/>
                <a:gd name="T62" fmla="*/ 25 w 33"/>
                <a:gd name="T63" fmla="*/ 17 h 40"/>
                <a:gd name="T64" fmla="*/ 24 w 33"/>
                <a:gd name="T65" fmla="*/ 13 h 40"/>
                <a:gd name="T66" fmla="*/ 23 w 33"/>
                <a:gd name="T67" fmla="*/ 10 h 40"/>
                <a:gd name="T68" fmla="*/ 20 w 33"/>
                <a:gd name="T69" fmla="*/ 8 h 40"/>
                <a:gd name="T70" fmla="*/ 16 w 33"/>
                <a:gd name="T71" fmla="*/ 7 h 40"/>
                <a:gd name="T72" fmla="*/ 12 w 33"/>
                <a:gd name="T73" fmla="*/ 8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7 h 40"/>
                <a:gd name="T80" fmla="*/ 25 w 33"/>
                <a:gd name="T8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20"/>
                    <a:pt x="33" y="21"/>
                    <a:pt x="33" y="21"/>
                  </a:cubicBezTo>
                  <a:cubicBezTo>
                    <a:pt x="33" y="22"/>
                    <a:pt x="32" y="22"/>
                    <a:pt x="32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5"/>
                    <a:pt x="8" y="26"/>
                    <a:pt x="8" y="28"/>
                  </a:cubicBezTo>
                  <a:cubicBezTo>
                    <a:pt x="9" y="29"/>
                    <a:pt x="10" y="30"/>
                    <a:pt x="10" y="31"/>
                  </a:cubicBezTo>
                  <a:cubicBezTo>
                    <a:pt x="11" y="32"/>
                    <a:pt x="12" y="32"/>
                    <a:pt x="13" y="33"/>
                  </a:cubicBezTo>
                  <a:cubicBezTo>
                    <a:pt x="14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3"/>
                    <a:pt x="21" y="33"/>
                    <a:pt x="21" y="32"/>
                  </a:cubicBezTo>
                  <a:cubicBezTo>
                    <a:pt x="22" y="32"/>
                    <a:pt x="22" y="32"/>
                    <a:pt x="23" y="32"/>
                  </a:cubicBezTo>
                  <a:cubicBezTo>
                    <a:pt x="24" y="31"/>
                    <a:pt x="24" y="31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6"/>
                    <a:pt x="28" y="37"/>
                    <a:pt x="27" y="37"/>
                  </a:cubicBezTo>
                  <a:cubicBezTo>
                    <a:pt x="26" y="38"/>
                    <a:pt x="25" y="38"/>
                    <a:pt x="24" y="39"/>
                  </a:cubicBezTo>
                  <a:cubicBezTo>
                    <a:pt x="23" y="39"/>
                    <a:pt x="22" y="40"/>
                    <a:pt x="21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5" y="40"/>
                    <a:pt x="13" y="40"/>
                    <a:pt x="12" y="39"/>
                  </a:cubicBezTo>
                  <a:cubicBezTo>
                    <a:pt x="10" y="39"/>
                    <a:pt x="9" y="38"/>
                    <a:pt x="8" y="38"/>
                  </a:cubicBezTo>
                  <a:cubicBezTo>
                    <a:pt x="7" y="37"/>
                    <a:pt x="6" y="36"/>
                    <a:pt x="5" y="35"/>
                  </a:cubicBezTo>
                  <a:cubicBezTo>
                    <a:pt x="4" y="34"/>
                    <a:pt x="3" y="33"/>
                    <a:pt x="2" y="31"/>
                  </a:cubicBezTo>
                  <a:cubicBezTo>
                    <a:pt x="1" y="30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7"/>
                    <a:pt x="0" y="14"/>
                    <a:pt x="1" y="12"/>
                  </a:cubicBezTo>
                  <a:cubicBezTo>
                    <a:pt x="2" y="9"/>
                    <a:pt x="3" y="7"/>
                    <a:pt x="4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9" y="0"/>
                    <a:pt x="22" y="1"/>
                    <a:pt x="24" y="2"/>
                  </a:cubicBezTo>
                  <a:cubicBezTo>
                    <a:pt x="26" y="3"/>
                    <a:pt x="27" y="4"/>
                    <a:pt x="29" y="6"/>
                  </a:cubicBezTo>
                  <a:cubicBezTo>
                    <a:pt x="30" y="8"/>
                    <a:pt x="31" y="10"/>
                    <a:pt x="32" y="12"/>
                  </a:cubicBezTo>
                  <a:cubicBezTo>
                    <a:pt x="32" y="14"/>
                    <a:pt x="33" y="17"/>
                    <a:pt x="33" y="19"/>
                  </a:cubicBezTo>
                  <a:close/>
                  <a:moveTo>
                    <a:pt x="25" y="17"/>
                  </a:moveTo>
                  <a:cubicBezTo>
                    <a:pt x="25" y="15"/>
                    <a:pt x="25" y="14"/>
                    <a:pt x="24" y="13"/>
                  </a:cubicBezTo>
                  <a:cubicBezTo>
                    <a:pt x="24" y="12"/>
                    <a:pt x="23" y="11"/>
                    <a:pt x="23" y="10"/>
                  </a:cubicBezTo>
                  <a:cubicBezTo>
                    <a:pt x="22" y="9"/>
                    <a:pt x="21" y="8"/>
                    <a:pt x="20" y="8"/>
                  </a:cubicBezTo>
                  <a:cubicBezTo>
                    <a:pt x="19" y="7"/>
                    <a:pt x="18" y="7"/>
                    <a:pt x="16" y="7"/>
                  </a:cubicBezTo>
                  <a:cubicBezTo>
                    <a:pt x="15" y="7"/>
                    <a:pt x="13" y="7"/>
                    <a:pt x="12" y="8"/>
                  </a:cubicBezTo>
                  <a:cubicBezTo>
                    <a:pt x="11" y="8"/>
                    <a:pt x="11" y="9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4"/>
                    <a:pt x="7" y="15"/>
                    <a:pt x="7" y="17"/>
                  </a:cubicBezTo>
                  <a:lnTo>
                    <a:pt x="25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16" name="Freeform 53">
              <a:extLst>
                <a:ext uri="{FF2B5EF4-FFF2-40B4-BE49-F238E27FC236}">
                  <a16:creationId xmlns:a16="http://schemas.microsoft.com/office/drawing/2014/main" id="{9BC2125B-AF0E-4411-AFA7-3F79B873BFB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50873" y="6383459"/>
              <a:ext cx="55799" cy="137753"/>
            </a:xfrm>
            <a:custGeom>
              <a:avLst/>
              <a:gdLst>
                <a:gd name="T0" fmla="*/ 21 w 22"/>
                <a:gd name="T1" fmla="*/ 52 h 54"/>
                <a:gd name="T2" fmla="*/ 18 w 22"/>
                <a:gd name="T3" fmla="*/ 54 h 54"/>
                <a:gd name="T4" fmla="*/ 14 w 22"/>
                <a:gd name="T5" fmla="*/ 54 h 54"/>
                <a:gd name="T6" fmla="*/ 11 w 22"/>
                <a:gd name="T7" fmla="*/ 54 h 54"/>
                <a:gd name="T8" fmla="*/ 8 w 22"/>
                <a:gd name="T9" fmla="*/ 52 h 54"/>
                <a:gd name="T10" fmla="*/ 6 w 22"/>
                <a:gd name="T11" fmla="*/ 49 h 54"/>
                <a:gd name="T12" fmla="*/ 5 w 22"/>
                <a:gd name="T13" fmla="*/ 44 h 54"/>
                <a:gd name="T14" fmla="*/ 5 w 22"/>
                <a:gd name="T15" fmla="*/ 22 h 54"/>
                <a:gd name="T16" fmla="*/ 0 w 22"/>
                <a:gd name="T17" fmla="*/ 22 h 54"/>
                <a:gd name="T18" fmla="*/ 0 w 22"/>
                <a:gd name="T19" fmla="*/ 15 h 54"/>
                <a:gd name="T20" fmla="*/ 5 w 22"/>
                <a:gd name="T21" fmla="*/ 15 h 54"/>
                <a:gd name="T22" fmla="*/ 5 w 22"/>
                <a:gd name="T23" fmla="*/ 4 h 54"/>
                <a:gd name="T24" fmla="*/ 13 w 22"/>
                <a:gd name="T25" fmla="*/ 0 h 54"/>
                <a:gd name="T26" fmla="*/ 13 w 22"/>
                <a:gd name="T27" fmla="*/ 15 h 54"/>
                <a:gd name="T28" fmla="*/ 22 w 22"/>
                <a:gd name="T29" fmla="*/ 15 h 54"/>
                <a:gd name="T30" fmla="*/ 22 w 22"/>
                <a:gd name="T31" fmla="*/ 22 h 54"/>
                <a:gd name="T32" fmla="*/ 13 w 22"/>
                <a:gd name="T33" fmla="*/ 22 h 54"/>
                <a:gd name="T34" fmla="*/ 13 w 22"/>
                <a:gd name="T35" fmla="*/ 43 h 54"/>
                <a:gd name="T36" fmla="*/ 13 w 22"/>
                <a:gd name="T37" fmla="*/ 45 h 54"/>
                <a:gd name="T38" fmla="*/ 14 w 22"/>
                <a:gd name="T39" fmla="*/ 46 h 54"/>
                <a:gd name="T40" fmla="*/ 15 w 22"/>
                <a:gd name="T41" fmla="*/ 47 h 54"/>
                <a:gd name="T42" fmla="*/ 17 w 22"/>
                <a:gd name="T43" fmla="*/ 47 h 54"/>
                <a:gd name="T44" fmla="*/ 20 w 22"/>
                <a:gd name="T45" fmla="*/ 47 h 54"/>
                <a:gd name="T46" fmla="*/ 22 w 22"/>
                <a:gd name="T47" fmla="*/ 46 h 54"/>
                <a:gd name="T48" fmla="*/ 21 w 22"/>
                <a:gd name="T49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4">
                  <a:moveTo>
                    <a:pt x="21" y="52"/>
                  </a:moveTo>
                  <a:cubicBezTo>
                    <a:pt x="20" y="53"/>
                    <a:pt x="19" y="53"/>
                    <a:pt x="18" y="54"/>
                  </a:cubicBezTo>
                  <a:cubicBezTo>
                    <a:pt x="17" y="54"/>
                    <a:pt x="15" y="54"/>
                    <a:pt x="14" y="54"/>
                  </a:cubicBezTo>
                  <a:cubicBezTo>
                    <a:pt x="13" y="54"/>
                    <a:pt x="12" y="54"/>
                    <a:pt x="11" y="54"/>
                  </a:cubicBezTo>
                  <a:cubicBezTo>
                    <a:pt x="10" y="53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6" y="47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4"/>
                    <a:pt x="13" y="45"/>
                  </a:cubicBezTo>
                  <a:cubicBezTo>
                    <a:pt x="13" y="45"/>
                    <a:pt x="13" y="46"/>
                    <a:pt x="14" y="46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7"/>
                    <a:pt x="16" y="47"/>
                    <a:pt x="17" y="47"/>
                  </a:cubicBezTo>
                  <a:cubicBezTo>
                    <a:pt x="18" y="47"/>
                    <a:pt x="19" y="47"/>
                    <a:pt x="20" y="47"/>
                  </a:cubicBezTo>
                  <a:cubicBezTo>
                    <a:pt x="21" y="46"/>
                    <a:pt x="22" y="46"/>
                    <a:pt x="22" y="46"/>
                  </a:cubicBezTo>
                  <a:lnTo>
                    <a:pt x="21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17" name="Freeform 54">
              <a:extLst>
                <a:ext uri="{FF2B5EF4-FFF2-40B4-BE49-F238E27FC236}">
                  <a16:creationId xmlns:a16="http://schemas.microsoft.com/office/drawing/2014/main" id="{1E5BE33C-9675-423A-802C-0A789DB1851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18877" y="6383459"/>
              <a:ext cx="55799" cy="137753"/>
            </a:xfrm>
            <a:custGeom>
              <a:avLst/>
              <a:gdLst>
                <a:gd name="T0" fmla="*/ 21 w 22"/>
                <a:gd name="T1" fmla="*/ 52 h 54"/>
                <a:gd name="T2" fmla="*/ 18 w 22"/>
                <a:gd name="T3" fmla="*/ 54 h 54"/>
                <a:gd name="T4" fmla="*/ 14 w 22"/>
                <a:gd name="T5" fmla="*/ 54 h 54"/>
                <a:gd name="T6" fmla="*/ 10 w 22"/>
                <a:gd name="T7" fmla="*/ 54 h 54"/>
                <a:gd name="T8" fmla="*/ 8 w 22"/>
                <a:gd name="T9" fmla="*/ 52 h 54"/>
                <a:gd name="T10" fmla="*/ 6 w 22"/>
                <a:gd name="T11" fmla="*/ 49 h 54"/>
                <a:gd name="T12" fmla="*/ 5 w 22"/>
                <a:gd name="T13" fmla="*/ 44 h 54"/>
                <a:gd name="T14" fmla="*/ 5 w 22"/>
                <a:gd name="T15" fmla="*/ 22 h 54"/>
                <a:gd name="T16" fmla="*/ 0 w 22"/>
                <a:gd name="T17" fmla="*/ 22 h 54"/>
                <a:gd name="T18" fmla="*/ 0 w 22"/>
                <a:gd name="T19" fmla="*/ 15 h 54"/>
                <a:gd name="T20" fmla="*/ 5 w 22"/>
                <a:gd name="T21" fmla="*/ 15 h 54"/>
                <a:gd name="T22" fmla="*/ 5 w 22"/>
                <a:gd name="T23" fmla="*/ 4 h 54"/>
                <a:gd name="T24" fmla="*/ 13 w 22"/>
                <a:gd name="T25" fmla="*/ 0 h 54"/>
                <a:gd name="T26" fmla="*/ 13 w 22"/>
                <a:gd name="T27" fmla="*/ 15 h 54"/>
                <a:gd name="T28" fmla="*/ 22 w 22"/>
                <a:gd name="T29" fmla="*/ 15 h 54"/>
                <a:gd name="T30" fmla="*/ 22 w 22"/>
                <a:gd name="T31" fmla="*/ 22 h 54"/>
                <a:gd name="T32" fmla="*/ 13 w 22"/>
                <a:gd name="T33" fmla="*/ 22 h 54"/>
                <a:gd name="T34" fmla="*/ 13 w 22"/>
                <a:gd name="T35" fmla="*/ 43 h 54"/>
                <a:gd name="T36" fmla="*/ 13 w 22"/>
                <a:gd name="T37" fmla="*/ 45 h 54"/>
                <a:gd name="T38" fmla="*/ 14 w 22"/>
                <a:gd name="T39" fmla="*/ 46 h 54"/>
                <a:gd name="T40" fmla="*/ 15 w 22"/>
                <a:gd name="T41" fmla="*/ 47 h 54"/>
                <a:gd name="T42" fmla="*/ 17 w 22"/>
                <a:gd name="T43" fmla="*/ 47 h 54"/>
                <a:gd name="T44" fmla="*/ 20 w 22"/>
                <a:gd name="T45" fmla="*/ 47 h 54"/>
                <a:gd name="T46" fmla="*/ 22 w 22"/>
                <a:gd name="T47" fmla="*/ 46 h 54"/>
                <a:gd name="T48" fmla="*/ 21 w 22"/>
                <a:gd name="T49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4">
                  <a:moveTo>
                    <a:pt x="21" y="52"/>
                  </a:moveTo>
                  <a:cubicBezTo>
                    <a:pt x="20" y="53"/>
                    <a:pt x="19" y="53"/>
                    <a:pt x="18" y="54"/>
                  </a:cubicBezTo>
                  <a:cubicBezTo>
                    <a:pt x="17" y="54"/>
                    <a:pt x="15" y="54"/>
                    <a:pt x="14" y="54"/>
                  </a:cubicBezTo>
                  <a:cubicBezTo>
                    <a:pt x="13" y="54"/>
                    <a:pt x="11" y="54"/>
                    <a:pt x="10" y="54"/>
                  </a:cubicBezTo>
                  <a:cubicBezTo>
                    <a:pt x="9" y="53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7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4"/>
                    <a:pt x="13" y="45"/>
                  </a:cubicBezTo>
                  <a:cubicBezTo>
                    <a:pt x="13" y="45"/>
                    <a:pt x="13" y="46"/>
                    <a:pt x="14" y="46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7"/>
                    <a:pt x="16" y="47"/>
                    <a:pt x="17" y="47"/>
                  </a:cubicBezTo>
                  <a:cubicBezTo>
                    <a:pt x="18" y="47"/>
                    <a:pt x="19" y="47"/>
                    <a:pt x="20" y="47"/>
                  </a:cubicBezTo>
                  <a:cubicBezTo>
                    <a:pt x="21" y="46"/>
                    <a:pt x="21" y="46"/>
                    <a:pt x="22" y="46"/>
                  </a:cubicBezTo>
                  <a:lnTo>
                    <a:pt x="21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18" name="Freeform 55">
              <a:extLst>
                <a:ext uri="{FF2B5EF4-FFF2-40B4-BE49-F238E27FC236}">
                  <a16:creationId xmlns:a16="http://schemas.microsoft.com/office/drawing/2014/main" id="{FB04A8AC-9DA2-4FB3-985A-DD8E6439135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90370" y="6418333"/>
              <a:ext cx="83698" cy="102879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2 w 33"/>
                <a:gd name="T5" fmla="*/ 23 h 40"/>
                <a:gd name="T6" fmla="*/ 7 w 33"/>
                <a:gd name="T7" fmla="*/ 23 h 40"/>
                <a:gd name="T8" fmla="*/ 8 w 33"/>
                <a:gd name="T9" fmla="*/ 28 h 40"/>
                <a:gd name="T10" fmla="*/ 10 w 33"/>
                <a:gd name="T11" fmla="*/ 31 h 40"/>
                <a:gd name="T12" fmla="*/ 13 w 33"/>
                <a:gd name="T13" fmla="*/ 33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2 h 40"/>
                <a:gd name="T22" fmla="*/ 25 w 33"/>
                <a:gd name="T23" fmla="*/ 30 h 40"/>
                <a:gd name="T24" fmla="*/ 29 w 33"/>
                <a:gd name="T25" fmla="*/ 35 h 40"/>
                <a:gd name="T26" fmla="*/ 27 w 33"/>
                <a:gd name="T27" fmla="*/ 37 h 40"/>
                <a:gd name="T28" fmla="*/ 24 w 33"/>
                <a:gd name="T29" fmla="*/ 39 h 40"/>
                <a:gd name="T30" fmla="*/ 20 w 33"/>
                <a:gd name="T31" fmla="*/ 40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8 h 40"/>
                <a:gd name="T38" fmla="*/ 5 w 33"/>
                <a:gd name="T39" fmla="*/ 35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2 h 40"/>
                <a:gd name="T48" fmla="*/ 4 w 33"/>
                <a:gd name="T49" fmla="*/ 5 h 40"/>
                <a:gd name="T50" fmla="*/ 10 w 33"/>
                <a:gd name="T51" fmla="*/ 1 h 40"/>
                <a:gd name="T52" fmla="*/ 16 w 33"/>
                <a:gd name="T53" fmla="*/ 0 h 40"/>
                <a:gd name="T54" fmla="*/ 24 w 33"/>
                <a:gd name="T55" fmla="*/ 2 h 40"/>
                <a:gd name="T56" fmla="*/ 29 w 33"/>
                <a:gd name="T57" fmla="*/ 6 h 40"/>
                <a:gd name="T58" fmla="*/ 32 w 33"/>
                <a:gd name="T59" fmla="*/ 12 h 40"/>
                <a:gd name="T60" fmla="*/ 33 w 33"/>
                <a:gd name="T61" fmla="*/ 19 h 40"/>
                <a:gd name="T62" fmla="*/ 25 w 33"/>
                <a:gd name="T63" fmla="*/ 17 h 40"/>
                <a:gd name="T64" fmla="*/ 24 w 33"/>
                <a:gd name="T65" fmla="*/ 13 h 40"/>
                <a:gd name="T66" fmla="*/ 23 w 33"/>
                <a:gd name="T67" fmla="*/ 10 h 40"/>
                <a:gd name="T68" fmla="*/ 20 w 33"/>
                <a:gd name="T69" fmla="*/ 8 h 40"/>
                <a:gd name="T70" fmla="*/ 16 w 33"/>
                <a:gd name="T71" fmla="*/ 7 h 40"/>
                <a:gd name="T72" fmla="*/ 12 w 33"/>
                <a:gd name="T73" fmla="*/ 8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7 h 40"/>
                <a:gd name="T80" fmla="*/ 25 w 33"/>
                <a:gd name="T8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20"/>
                    <a:pt x="33" y="21"/>
                    <a:pt x="33" y="21"/>
                  </a:cubicBezTo>
                  <a:cubicBezTo>
                    <a:pt x="32" y="22"/>
                    <a:pt x="32" y="22"/>
                    <a:pt x="32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5"/>
                    <a:pt x="8" y="26"/>
                    <a:pt x="8" y="28"/>
                  </a:cubicBezTo>
                  <a:cubicBezTo>
                    <a:pt x="9" y="29"/>
                    <a:pt x="10" y="30"/>
                    <a:pt x="10" y="31"/>
                  </a:cubicBezTo>
                  <a:cubicBezTo>
                    <a:pt x="11" y="32"/>
                    <a:pt x="12" y="32"/>
                    <a:pt x="13" y="33"/>
                  </a:cubicBezTo>
                  <a:cubicBezTo>
                    <a:pt x="14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3"/>
                    <a:pt x="20" y="33"/>
                    <a:pt x="21" y="32"/>
                  </a:cubicBezTo>
                  <a:cubicBezTo>
                    <a:pt x="22" y="32"/>
                    <a:pt x="22" y="32"/>
                    <a:pt x="23" y="32"/>
                  </a:cubicBezTo>
                  <a:cubicBezTo>
                    <a:pt x="23" y="31"/>
                    <a:pt x="24" y="31"/>
                    <a:pt x="25" y="30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9" y="36"/>
                    <a:pt x="28" y="37"/>
                    <a:pt x="27" y="37"/>
                  </a:cubicBezTo>
                  <a:cubicBezTo>
                    <a:pt x="26" y="38"/>
                    <a:pt x="25" y="38"/>
                    <a:pt x="24" y="39"/>
                  </a:cubicBezTo>
                  <a:cubicBezTo>
                    <a:pt x="23" y="39"/>
                    <a:pt x="22" y="40"/>
                    <a:pt x="20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5" y="40"/>
                    <a:pt x="13" y="40"/>
                    <a:pt x="12" y="39"/>
                  </a:cubicBezTo>
                  <a:cubicBezTo>
                    <a:pt x="10" y="39"/>
                    <a:pt x="9" y="38"/>
                    <a:pt x="8" y="38"/>
                  </a:cubicBezTo>
                  <a:cubicBezTo>
                    <a:pt x="7" y="37"/>
                    <a:pt x="6" y="36"/>
                    <a:pt x="5" y="35"/>
                  </a:cubicBezTo>
                  <a:cubicBezTo>
                    <a:pt x="4" y="34"/>
                    <a:pt x="3" y="33"/>
                    <a:pt x="2" y="31"/>
                  </a:cubicBezTo>
                  <a:cubicBezTo>
                    <a:pt x="1" y="30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7"/>
                    <a:pt x="0" y="14"/>
                    <a:pt x="1" y="12"/>
                  </a:cubicBezTo>
                  <a:cubicBezTo>
                    <a:pt x="2" y="9"/>
                    <a:pt x="3" y="7"/>
                    <a:pt x="4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9" y="0"/>
                    <a:pt x="22" y="1"/>
                    <a:pt x="24" y="2"/>
                  </a:cubicBezTo>
                  <a:cubicBezTo>
                    <a:pt x="26" y="3"/>
                    <a:pt x="27" y="4"/>
                    <a:pt x="29" y="6"/>
                  </a:cubicBezTo>
                  <a:cubicBezTo>
                    <a:pt x="30" y="8"/>
                    <a:pt x="31" y="10"/>
                    <a:pt x="32" y="12"/>
                  </a:cubicBezTo>
                  <a:cubicBezTo>
                    <a:pt x="32" y="14"/>
                    <a:pt x="33" y="17"/>
                    <a:pt x="33" y="19"/>
                  </a:cubicBezTo>
                  <a:close/>
                  <a:moveTo>
                    <a:pt x="25" y="17"/>
                  </a:moveTo>
                  <a:cubicBezTo>
                    <a:pt x="25" y="15"/>
                    <a:pt x="25" y="14"/>
                    <a:pt x="24" y="13"/>
                  </a:cubicBezTo>
                  <a:cubicBezTo>
                    <a:pt x="24" y="12"/>
                    <a:pt x="23" y="11"/>
                    <a:pt x="23" y="10"/>
                  </a:cubicBezTo>
                  <a:cubicBezTo>
                    <a:pt x="22" y="9"/>
                    <a:pt x="21" y="8"/>
                    <a:pt x="20" y="8"/>
                  </a:cubicBezTo>
                  <a:cubicBezTo>
                    <a:pt x="19" y="7"/>
                    <a:pt x="17" y="7"/>
                    <a:pt x="16" y="7"/>
                  </a:cubicBezTo>
                  <a:cubicBezTo>
                    <a:pt x="15" y="7"/>
                    <a:pt x="13" y="7"/>
                    <a:pt x="12" y="8"/>
                  </a:cubicBezTo>
                  <a:cubicBezTo>
                    <a:pt x="11" y="8"/>
                    <a:pt x="11" y="9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4"/>
                    <a:pt x="7" y="15"/>
                    <a:pt x="7" y="17"/>
                  </a:cubicBezTo>
                  <a:lnTo>
                    <a:pt x="25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19" name="Freeform 56">
              <a:extLst>
                <a:ext uri="{FF2B5EF4-FFF2-40B4-BE49-F238E27FC236}">
                  <a16:creationId xmlns:a16="http://schemas.microsoft.com/office/drawing/2014/main" id="{F365BB87-C861-4F40-A844-477BAA1EAA5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94993" y="6418333"/>
              <a:ext cx="55799" cy="101135"/>
            </a:xfrm>
            <a:custGeom>
              <a:avLst/>
              <a:gdLst>
                <a:gd name="T0" fmla="*/ 20 w 22"/>
                <a:gd name="T1" fmla="*/ 9 h 39"/>
                <a:gd name="T2" fmla="*/ 18 w 22"/>
                <a:gd name="T3" fmla="*/ 8 h 39"/>
                <a:gd name="T4" fmla="*/ 15 w 22"/>
                <a:gd name="T5" fmla="*/ 7 h 39"/>
                <a:gd name="T6" fmla="*/ 9 w 22"/>
                <a:gd name="T7" fmla="*/ 10 h 39"/>
                <a:gd name="T8" fmla="*/ 7 w 22"/>
                <a:gd name="T9" fmla="*/ 17 h 39"/>
                <a:gd name="T10" fmla="*/ 7 w 22"/>
                <a:gd name="T11" fmla="*/ 39 h 39"/>
                <a:gd name="T12" fmla="*/ 0 w 22"/>
                <a:gd name="T13" fmla="*/ 39 h 39"/>
                <a:gd name="T14" fmla="*/ 0 w 22"/>
                <a:gd name="T15" fmla="*/ 1 h 39"/>
                <a:gd name="T16" fmla="*/ 7 w 22"/>
                <a:gd name="T17" fmla="*/ 1 h 39"/>
                <a:gd name="T18" fmla="*/ 7 w 22"/>
                <a:gd name="T19" fmla="*/ 5 h 39"/>
                <a:gd name="T20" fmla="*/ 9 w 22"/>
                <a:gd name="T21" fmla="*/ 3 h 39"/>
                <a:gd name="T22" fmla="*/ 11 w 22"/>
                <a:gd name="T23" fmla="*/ 1 h 39"/>
                <a:gd name="T24" fmla="*/ 13 w 22"/>
                <a:gd name="T25" fmla="*/ 0 h 39"/>
                <a:gd name="T26" fmla="*/ 16 w 22"/>
                <a:gd name="T27" fmla="*/ 0 h 39"/>
                <a:gd name="T28" fmla="*/ 20 w 22"/>
                <a:gd name="T29" fmla="*/ 1 h 39"/>
                <a:gd name="T30" fmla="*/ 22 w 22"/>
                <a:gd name="T31" fmla="*/ 2 h 39"/>
                <a:gd name="T32" fmla="*/ 20 w 22"/>
                <a:gd name="T33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39">
                  <a:moveTo>
                    <a:pt x="20" y="9"/>
                  </a:moveTo>
                  <a:cubicBezTo>
                    <a:pt x="20" y="8"/>
                    <a:pt x="19" y="8"/>
                    <a:pt x="18" y="8"/>
                  </a:cubicBezTo>
                  <a:cubicBezTo>
                    <a:pt x="17" y="8"/>
                    <a:pt x="16" y="7"/>
                    <a:pt x="15" y="7"/>
                  </a:cubicBezTo>
                  <a:cubicBezTo>
                    <a:pt x="12" y="7"/>
                    <a:pt x="10" y="8"/>
                    <a:pt x="9" y="10"/>
                  </a:cubicBezTo>
                  <a:cubicBezTo>
                    <a:pt x="8" y="12"/>
                    <a:pt x="7" y="14"/>
                    <a:pt x="7" y="17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8" y="4"/>
                    <a:pt x="8" y="3"/>
                    <a:pt x="9" y="3"/>
                  </a:cubicBezTo>
                  <a:cubicBezTo>
                    <a:pt x="9" y="2"/>
                    <a:pt x="10" y="2"/>
                    <a:pt x="11" y="1"/>
                  </a:cubicBezTo>
                  <a:cubicBezTo>
                    <a:pt x="11" y="1"/>
                    <a:pt x="12" y="1"/>
                    <a:pt x="13" y="0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0"/>
                    <a:pt x="19" y="0"/>
                    <a:pt x="20" y="1"/>
                  </a:cubicBezTo>
                  <a:cubicBezTo>
                    <a:pt x="21" y="1"/>
                    <a:pt x="22" y="1"/>
                    <a:pt x="22" y="2"/>
                  </a:cubicBezTo>
                  <a:lnTo>
                    <a:pt x="20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20" name="Freeform 57">
              <a:extLst>
                <a:ext uri="{FF2B5EF4-FFF2-40B4-BE49-F238E27FC236}">
                  <a16:creationId xmlns:a16="http://schemas.microsoft.com/office/drawing/2014/main" id="{8B7E2806-AAFA-45B5-B801-55C79A92779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06591" y="6383459"/>
              <a:ext cx="55799" cy="137753"/>
            </a:xfrm>
            <a:custGeom>
              <a:avLst/>
              <a:gdLst>
                <a:gd name="T0" fmla="*/ 21 w 22"/>
                <a:gd name="T1" fmla="*/ 52 h 54"/>
                <a:gd name="T2" fmla="*/ 18 w 22"/>
                <a:gd name="T3" fmla="*/ 54 h 54"/>
                <a:gd name="T4" fmla="*/ 14 w 22"/>
                <a:gd name="T5" fmla="*/ 54 h 54"/>
                <a:gd name="T6" fmla="*/ 10 w 22"/>
                <a:gd name="T7" fmla="*/ 54 h 54"/>
                <a:gd name="T8" fmla="*/ 8 w 22"/>
                <a:gd name="T9" fmla="*/ 52 h 54"/>
                <a:gd name="T10" fmla="*/ 6 w 22"/>
                <a:gd name="T11" fmla="*/ 49 h 54"/>
                <a:gd name="T12" fmla="*/ 5 w 22"/>
                <a:gd name="T13" fmla="*/ 44 h 54"/>
                <a:gd name="T14" fmla="*/ 5 w 22"/>
                <a:gd name="T15" fmla="*/ 22 h 54"/>
                <a:gd name="T16" fmla="*/ 0 w 22"/>
                <a:gd name="T17" fmla="*/ 22 h 54"/>
                <a:gd name="T18" fmla="*/ 0 w 22"/>
                <a:gd name="T19" fmla="*/ 15 h 54"/>
                <a:gd name="T20" fmla="*/ 5 w 22"/>
                <a:gd name="T21" fmla="*/ 15 h 54"/>
                <a:gd name="T22" fmla="*/ 5 w 22"/>
                <a:gd name="T23" fmla="*/ 4 h 54"/>
                <a:gd name="T24" fmla="*/ 13 w 22"/>
                <a:gd name="T25" fmla="*/ 0 h 54"/>
                <a:gd name="T26" fmla="*/ 13 w 22"/>
                <a:gd name="T27" fmla="*/ 15 h 54"/>
                <a:gd name="T28" fmla="*/ 22 w 22"/>
                <a:gd name="T29" fmla="*/ 15 h 54"/>
                <a:gd name="T30" fmla="*/ 22 w 22"/>
                <a:gd name="T31" fmla="*/ 22 h 54"/>
                <a:gd name="T32" fmla="*/ 13 w 22"/>
                <a:gd name="T33" fmla="*/ 22 h 54"/>
                <a:gd name="T34" fmla="*/ 13 w 22"/>
                <a:gd name="T35" fmla="*/ 43 h 54"/>
                <a:gd name="T36" fmla="*/ 13 w 22"/>
                <a:gd name="T37" fmla="*/ 45 h 54"/>
                <a:gd name="T38" fmla="*/ 14 w 22"/>
                <a:gd name="T39" fmla="*/ 46 h 54"/>
                <a:gd name="T40" fmla="*/ 15 w 22"/>
                <a:gd name="T41" fmla="*/ 47 h 54"/>
                <a:gd name="T42" fmla="*/ 17 w 22"/>
                <a:gd name="T43" fmla="*/ 47 h 54"/>
                <a:gd name="T44" fmla="*/ 20 w 22"/>
                <a:gd name="T45" fmla="*/ 47 h 54"/>
                <a:gd name="T46" fmla="*/ 22 w 22"/>
                <a:gd name="T47" fmla="*/ 46 h 54"/>
                <a:gd name="T48" fmla="*/ 21 w 22"/>
                <a:gd name="T49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4">
                  <a:moveTo>
                    <a:pt x="21" y="52"/>
                  </a:moveTo>
                  <a:cubicBezTo>
                    <a:pt x="20" y="53"/>
                    <a:pt x="19" y="53"/>
                    <a:pt x="18" y="54"/>
                  </a:cubicBezTo>
                  <a:cubicBezTo>
                    <a:pt x="17" y="54"/>
                    <a:pt x="15" y="54"/>
                    <a:pt x="14" y="54"/>
                  </a:cubicBezTo>
                  <a:cubicBezTo>
                    <a:pt x="13" y="54"/>
                    <a:pt x="11" y="54"/>
                    <a:pt x="10" y="54"/>
                  </a:cubicBezTo>
                  <a:cubicBezTo>
                    <a:pt x="9" y="53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7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4"/>
                    <a:pt x="13" y="45"/>
                  </a:cubicBezTo>
                  <a:cubicBezTo>
                    <a:pt x="13" y="45"/>
                    <a:pt x="13" y="46"/>
                    <a:pt x="14" y="46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7"/>
                    <a:pt x="16" y="47"/>
                    <a:pt x="17" y="47"/>
                  </a:cubicBezTo>
                  <a:cubicBezTo>
                    <a:pt x="18" y="47"/>
                    <a:pt x="19" y="47"/>
                    <a:pt x="20" y="47"/>
                  </a:cubicBezTo>
                  <a:cubicBezTo>
                    <a:pt x="21" y="46"/>
                    <a:pt x="21" y="46"/>
                    <a:pt x="22" y="46"/>
                  </a:cubicBezTo>
                  <a:lnTo>
                    <a:pt x="21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21" name="Freeform 58">
              <a:extLst>
                <a:ext uri="{FF2B5EF4-FFF2-40B4-BE49-F238E27FC236}">
                  <a16:creationId xmlns:a16="http://schemas.microsoft.com/office/drawing/2014/main" id="{7A49B80F-B4C0-4F31-9238-8123D3E20D1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85058" y="6383459"/>
              <a:ext cx="80211" cy="136010"/>
            </a:xfrm>
            <a:custGeom>
              <a:avLst/>
              <a:gdLst>
                <a:gd name="T0" fmla="*/ 23 w 31"/>
                <a:gd name="T1" fmla="*/ 53 h 53"/>
                <a:gd name="T2" fmla="*/ 23 w 31"/>
                <a:gd name="T3" fmla="*/ 32 h 53"/>
                <a:gd name="T4" fmla="*/ 21 w 31"/>
                <a:gd name="T5" fmla="*/ 24 h 53"/>
                <a:gd name="T6" fmla="*/ 15 w 31"/>
                <a:gd name="T7" fmla="*/ 21 h 53"/>
                <a:gd name="T8" fmla="*/ 12 w 31"/>
                <a:gd name="T9" fmla="*/ 22 h 53"/>
                <a:gd name="T10" fmla="*/ 10 w 31"/>
                <a:gd name="T11" fmla="*/ 24 h 53"/>
                <a:gd name="T12" fmla="*/ 8 w 31"/>
                <a:gd name="T13" fmla="*/ 27 h 53"/>
                <a:gd name="T14" fmla="*/ 7 w 31"/>
                <a:gd name="T15" fmla="*/ 31 h 53"/>
                <a:gd name="T16" fmla="*/ 7 w 31"/>
                <a:gd name="T17" fmla="*/ 53 h 53"/>
                <a:gd name="T18" fmla="*/ 0 w 31"/>
                <a:gd name="T19" fmla="*/ 53 h 53"/>
                <a:gd name="T20" fmla="*/ 0 w 31"/>
                <a:gd name="T21" fmla="*/ 4 h 53"/>
                <a:gd name="T22" fmla="*/ 7 w 31"/>
                <a:gd name="T23" fmla="*/ 0 h 53"/>
                <a:gd name="T24" fmla="*/ 7 w 31"/>
                <a:gd name="T25" fmla="*/ 19 h 53"/>
                <a:gd name="T26" fmla="*/ 9 w 31"/>
                <a:gd name="T27" fmla="*/ 17 h 53"/>
                <a:gd name="T28" fmla="*/ 12 w 31"/>
                <a:gd name="T29" fmla="*/ 15 h 53"/>
                <a:gd name="T30" fmla="*/ 14 w 31"/>
                <a:gd name="T31" fmla="*/ 14 h 53"/>
                <a:gd name="T32" fmla="*/ 17 w 31"/>
                <a:gd name="T33" fmla="*/ 14 h 53"/>
                <a:gd name="T34" fmla="*/ 23 w 31"/>
                <a:gd name="T35" fmla="*/ 15 h 53"/>
                <a:gd name="T36" fmla="*/ 27 w 31"/>
                <a:gd name="T37" fmla="*/ 18 h 53"/>
                <a:gd name="T38" fmla="*/ 30 w 31"/>
                <a:gd name="T39" fmla="*/ 24 h 53"/>
                <a:gd name="T40" fmla="*/ 31 w 31"/>
                <a:gd name="T41" fmla="*/ 31 h 53"/>
                <a:gd name="T42" fmla="*/ 31 w 31"/>
                <a:gd name="T43" fmla="*/ 53 h 53"/>
                <a:gd name="T44" fmla="*/ 23 w 31"/>
                <a:gd name="T4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3">
                  <a:moveTo>
                    <a:pt x="23" y="53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3" y="25"/>
                    <a:pt x="21" y="24"/>
                  </a:cubicBezTo>
                  <a:cubicBezTo>
                    <a:pt x="20" y="22"/>
                    <a:pt x="18" y="21"/>
                    <a:pt x="15" y="21"/>
                  </a:cubicBezTo>
                  <a:cubicBezTo>
                    <a:pt x="14" y="21"/>
                    <a:pt x="13" y="21"/>
                    <a:pt x="12" y="22"/>
                  </a:cubicBezTo>
                  <a:cubicBezTo>
                    <a:pt x="11" y="22"/>
                    <a:pt x="10" y="23"/>
                    <a:pt x="10" y="24"/>
                  </a:cubicBezTo>
                  <a:cubicBezTo>
                    <a:pt x="9" y="24"/>
                    <a:pt x="8" y="25"/>
                    <a:pt x="8" y="27"/>
                  </a:cubicBezTo>
                  <a:cubicBezTo>
                    <a:pt x="8" y="28"/>
                    <a:pt x="7" y="29"/>
                    <a:pt x="7" y="31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9" y="17"/>
                    <a:pt x="9" y="17"/>
                  </a:cubicBezTo>
                  <a:cubicBezTo>
                    <a:pt x="10" y="16"/>
                    <a:pt x="11" y="16"/>
                    <a:pt x="12" y="15"/>
                  </a:cubicBezTo>
                  <a:cubicBezTo>
                    <a:pt x="12" y="15"/>
                    <a:pt x="13" y="15"/>
                    <a:pt x="14" y="14"/>
                  </a:cubicBezTo>
                  <a:cubicBezTo>
                    <a:pt x="15" y="14"/>
                    <a:pt x="16" y="14"/>
                    <a:pt x="17" y="14"/>
                  </a:cubicBezTo>
                  <a:cubicBezTo>
                    <a:pt x="19" y="14"/>
                    <a:pt x="21" y="14"/>
                    <a:pt x="23" y="15"/>
                  </a:cubicBezTo>
                  <a:cubicBezTo>
                    <a:pt x="25" y="16"/>
                    <a:pt x="26" y="17"/>
                    <a:pt x="27" y="18"/>
                  </a:cubicBezTo>
                  <a:cubicBezTo>
                    <a:pt x="29" y="20"/>
                    <a:pt x="29" y="22"/>
                    <a:pt x="30" y="24"/>
                  </a:cubicBezTo>
                  <a:cubicBezTo>
                    <a:pt x="31" y="26"/>
                    <a:pt x="31" y="29"/>
                    <a:pt x="31" y="31"/>
                  </a:cubicBezTo>
                  <a:cubicBezTo>
                    <a:pt x="31" y="53"/>
                    <a:pt x="31" y="53"/>
                    <a:pt x="31" y="53"/>
                  </a:cubicBezTo>
                  <a:lnTo>
                    <a:pt x="23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22" name="Freeform 59">
              <a:extLst>
                <a:ext uri="{FF2B5EF4-FFF2-40B4-BE49-F238E27FC236}">
                  <a16:creationId xmlns:a16="http://schemas.microsoft.com/office/drawing/2014/main" id="{9C60C45F-865F-4118-A4B0-174C696B472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582706" y="6418333"/>
              <a:ext cx="83698" cy="102879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3 h 40"/>
                <a:gd name="T6" fmla="*/ 8 w 33"/>
                <a:gd name="T7" fmla="*/ 23 h 40"/>
                <a:gd name="T8" fmla="*/ 9 w 33"/>
                <a:gd name="T9" fmla="*/ 28 h 40"/>
                <a:gd name="T10" fmla="*/ 11 w 33"/>
                <a:gd name="T11" fmla="*/ 31 h 40"/>
                <a:gd name="T12" fmla="*/ 14 w 33"/>
                <a:gd name="T13" fmla="*/ 33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4 w 33"/>
                <a:gd name="T21" fmla="*/ 32 h 40"/>
                <a:gd name="T22" fmla="*/ 26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5 w 33"/>
                <a:gd name="T29" fmla="*/ 39 h 40"/>
                <a:gd name="T30" fmla="*/ 21 w 33"/>
                <a:gd name="T31" fmla="*/ 40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8 h 40"/>
                <a:gd name="T38" fmla="*/ 5 w 33"/>
                <a:gd name="T39" fmla="*/ 35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2 w 33"/>
                <a:gd name="T47" fmla="*/ 12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2 h 40"/>
                <a:gd name="T56" fmla="*/ 29 w 33"/>
                <a:gd name="T57" fmla="*/ 6 h 40"/>
                <a:gd name="T58" fmla="*/ 32 w 33"/>
                <a:gd name="T59" fmla="*/ 12 h 40"/>
                <a:gd name="T60" fmla="*/ 33 w 33"/>
                <a:gd name="T61" fmla="*/ 19 h 40"/>
                <a:gd name="T62" fmla="*/ 26 w 33"/>
                <a:gd name="T63" fmla="*/ 17 h 40"/>
                <a:gd name="T64" fmla="*/ 25 w 33"/>
                <a:gd name="T65" fmla="*/ 13 h 40"/>
                <a:gd name="T66" fmla="*/ 23 w 33"/>
                <a:gd name="T67" fmla="*/ 10 h 40"/>
                <a:gd name="T68" fmla="*/ 21 w 33"/>
                <a:gd name="T69" fmla="*/ 8 h 40"/>
                <a:gd name="T70" fmla="*/ 17 w 33"/>
                <a:gd name="T71" fmla="*/ 7 h 40"/>
                <a:gd name="T72" fmla="*/ 13 w 33"/>
                <a:gd name="T73" fmla="*/ 8 h 40"/>
                <a:gd name="T74" fmla="*/ 11 w 33"/>
                <a:gd name="T75" fmla="*/ 9 h 40"/>
                <a:gd name="T76" fmla="*/ 9 w 33"/>
                <a:gd name="T77" fmla="*/ 12 h 40"/>
                <a:gd name="T78" fmla="*/ 8 w 33"/>
                <a:gd name="T79" fmla="*/ 17 h 40"/>
                <a:gd name="T80" fmla="*/ 26 w 33"/>
                <a:gd name="T8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20"/>
                    <a:pt x="33" y="21"/>
                    <a:pt x="33" y="21"/>
                  </a:cubicBezTo>
                  <a:cubicBezTo>
                    <a:pt x="33" y="22"/>
                    <a:pt x="33" y="22"/>
                    <a:pt x="33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5"/>
                    <a:pt x="8" y="26"/>
                    <a:pt x="9" y="28"/>
                  </a:cubicBezTo>
                  <a:cubicBezTo>
                    <a:pt x="10" y="29"/>
                    <a:pt x="10" y="30"/>
                    <a:pt x="11" y="31"/>
                  </a:cubicBezTo>
                  <a:cubicBezTo>
                    <a:pt x="12" y="32"/>
                    <a:pt x="13" y="32"/>
                    <a:pt x="14" y="33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0" y="33"/>
                    <a:pt x="21" y="33"/>
                    <a:pt x="22" y="32"/>
                  </a:cubicBezTo>
                  <a:cubicBezTo>
                    <a:pt x="23" y="32"/>
                    <a:pt x="23" y="32"/>
                    <a:pt x="24" y="32"/>
                  </a:cubicBezTo>
                  <a:cubicBezTo>
                    <a:pt x="24" y="31"/>
                    <a:pt x="25" y="31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6"/>
                    <a:pt x="28" y="37"/>
                    <a:pt x="27" y="37"/>
                  </a:cubicBezTo>
                  <a:cubicBezTo>
                    <a:pt x="27" y="38"/>
                    <a:pt x="26" y="38"/>
                    <a:pt x="25" y="39"/>
                  </a:cubicBezTo>
                  <a:cubicBezTo>
                    <a:pt x="24" y="39"/>
                    <a:pt x="22" y="40"/>
                    <a:pt x="21" y="40"/>
                  </a:cubicBezTo>
                  <a:cubicBezTo>
                    <a:pt x="20" y="40"/>
                    <a:pt x="18" y="40"/>
                    <a:pt x="17" y="40"/>
                  </a:cubicBezTo>
                  <a:cubicBezTo>
                    <a:pt x="15" y="40"/>
                    <a:pt x="14" y="40"/>
                    <a:pt x="12" y="39"/>
                  </a:cubicBezTo>
                  <a:cubicBezTo>
                    <a:pt x="11" y="39"/>
                    <a:pt x="10" y="38"/>
                    <a:pt x="8" y="38"/>
                  </a:cubicBezTo>
                  <a:cubicBezTo>
                    <a:pt x="7" y="37"/>
                    <a:pt x="6" y="36"/>
                    <a:pt x="5" y="35"/>
                  </a:cubicBezTo>
                  <a:cubicBezTo>
                    <a:pt x="4" y="34"/>
                    <a:pt x="4" y="33"/>
                    <a:pt x="3" y="31"/>
                  </a:cubicBezTo>
                  <a:cubicBezTo>
                    <a:pt x="2" y="30"/>
                    <a:pt x="1" y="28"/>
                    <a:pt x="1" y="26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17"/>
                    <a:pt x="1" y="14"/>
                    <a:pt x="2" y="12"/>
                  </a:cubicBezTo>
                  <a:cubicBezTo>
                    <a:pt x="2" y="9"/>
                    <a:pt x="4" y="7"/>
                    <a:pt x="5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5" y="0"/>
                    <a:pt x="17" y="0"/>
                  </a:cubicBezTo>
                  <a:cubicBezTo>
                    <a:pt x="20" y="0"/>
                    <a:pt x="22" y="1"/>
                    <a:pt x="24" y="2"/>
                  </a:cubicBezTo>
                  <a:cubicBezTo>
                    <a:pt x="26" y="3"/>
                    <a:pt x="28" y="4"/>
                    <a:pt x="29" y="6"/>
                  </a:cubicBezTo>
                  <a:cubicBezTo>
                    <a:pt x="31" y="8"/>
                    <a:pt x="32" y="10"/>
                    <a:pt x="32" y="12"/>
                  </a:cubicBezTo>
                  <a:cubicBezTo>
                    <a:pt x="33" y="14"/>
                    <a:pt x="33" y="17"/>
                    <a:pt x="33" y="19"/>
                  </a:cubicBezTo>
                  <a:close/>
                  <a:moveTo>
                    <a:pt x="26" y="17"/>
                  </a:moveTo>
                  <a:cubicBezTo>
                    <a:pt x="26" y="15"/>
                    <a:pt x="25" y="14"/>
                    <a:pt x="25" y="13"/>
                  </a:cubicBezTo>
                  <a:cubicBezTo>
                    <a:pt x="25" y="12"/>
                    <a:pt x="24" y="11"/>
                    <a:pt x="23" y="10"/>
                  </a:cubicBezTo>
                  <a:cubicBezTo>
                    <a:pt x="23" y="9"/>
                    <a:pt x="22" y="8"/>
                    <a:pt x="21" y="8"/>
                  </a:cubicBezTo>
                  <a:cubicBezTo>
                    <a:pt x="20" y="7"/>
                    <a:pt x="18" y="7"/>
                    <a:pt x="17" y="7"/>
                  </a:cubicBezTo>
                  <a:cubicBezTo>
                    <a:pt x="15" y="7"/>
                    <a:pt x="14" y="7"/>
                    <a:pt x="13" y="8"/>
                  </a:cubicBezTo>
                  <a:cubicBezTo>
                    <a:pt x="12" y="8"/>
                    <a:pt x="11" y="9"/>
                    <a:pt x="11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4"/>
                    <a:pt x="8" y="15"/>
                    <a:pt x="8" y="17"/>
                  </a:cubicBezTo>
                  <a:lnTo>
                    <a:pt x="26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23" name="Freeform 60">
              <a:extLst>
                <a:ext uri="{FF2B5EF4-FFF2-40B4-BE49-F238E27FC236}">
                  <a16:creationId xmlns:a16="http://schemas.microsoft.com/office/drawing/2014/main" id="{15FBF980-B96C-472B-A46B-A731CA164E9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727435" y="6421821"/>
              <a:ext cx="122060" cy="97648"/>
            </a:xfrm>
            <a:custGeom>
              <a:avLst/>
              <a:gdLst>
                <a:gd name="T0" fmla="*/ 56 w 70"/>
                <a:gd name="T1" fmla="*/ 56 h 56"/>
                <a:gd name="T2" fmla="*/ 46 w 70"/>
                <a:gd name="T3" fmla="*/ 56 h 56"/>
                <a:gd name="T4" fmla="*/ 35 w 70"/>
                <a:gd name="T5" fmla="*/ 16 h 56"/>
                <a:gd name="T6" fmla="*/ 25 w 70"/>
                <a:gd name="T7" fmla="*/ 56 h 56"/>
                <a:gd name="T8" fmla="*/ 15 w 70"/>
                <a:gd name="T9" fmla="*/ 56 h 56"/>
                <a:gd name="T10" fmla="*/ 0 w 70"/>
                <a:gd name="T11" fmla="*/ 0 h 56"/>
                <a:gd name="T12" fmla="*/ 10 w 70"/>
                <a:gd name="T13" fmla="*/ 0 h 56"/>
                <a:gd name="T14" fmla="*/ 21 w 70"/>
                <a:gd name="T15" fmla="*/ 38 h 56"/>
                <a:gd name="T16" fmla="*/ 31 w 70"/>
                <a:gd name="T17" fmla="*/ 0 h 56"/>
                <a:gd name="T18" fmla="*/ 40 w 70"/>
                <a:gd name="T19" fmla="*/ 0 h 56"/>
                <a:gd name="T20" fmla="*/ 50 w 70"/>
                <a:gd name="T21" fmla="*/ 38 h 56"/>
                <a:gd name="T22" fmla="*/ 60 w 70"/>
                <a:gd name="T23" fmla="*/ 0 h 56"/>
                <a:gd name="T24" fmla="*/ 70 w 70"/>
                <a:gd name="T25" fmla="*/ 0 h 56"/>
                <a:gd name="T26" fmla="*/ 56 w 70"/>
                <a:gd name="T2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56">
                  <a:moveTo>
                    <a:pt x="56" y="56"/>
                  </a:moveTo>
                  <a:lnTo>
                    <a:pt x="46" y="56"/>
                  </a:lnTo>
                  <a:lnTo>
                    <a:pt x="35" y="16"/>
                  </a:lnTo>
                  <a:lnTo>
                    <a:pt x="25" y="56"/>
                  </a:lnTo>
                  <a:lnTo>
                    <a:pt x="15" y="56"/>
                  </a:lnTo>
                  <a:lnTo>
                    <a:pt x="0" y="0"/>
                  </a:lnTo>
                  <a:lnTo>
                    <a:pt x="10" y="0"/>
                  </a:lnTo>
                  <a:lnTo>
                    <a:pt x="21" y="38"/>
                  </a:lnTo>
                  <a:lnTo>
                    <a:pt x="31" y="0"/>
                  </a:lnTo>
                  <a:lnTo>
                    <a:pt x="40" y="0"/>
                  </a:lnTo>
                  <a:lnTo>
                    <a:pt x="50" y="38"/>
                  </a:lnTo>
                  <a:lnTo>
                    <a:pt x="60" y="0"/>
                  </a:lnTo>
                  <a:lnTo>
                    <a:pt x="70" y="0"/>
                  </a:lnTo>
                  <a:lnTo>
                    <a:pt x="56" y="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24" name="Freeform 61">
              <a:extLst>
                <a:ext uri="{FF2B5EF4-FFF2-40B4-BE49-F238E27FC236}">
                  <a16:creationId xmlns:a16="http://schemas.microsoft.com/office/drawing/2014/main" id="{64F1DD18-05EE-4F9F-9E6B-E03C4C500F2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859957" y="6418333"/>
              <a:ext cx="87186" cy="102879"/>
            </a:xfrm>
            <a:custGeom>
              <a:avLst/>
              <a:gdLst>
                <a:gd name="T0" fmla="*/ 34 w 34"/>
                <a:gd name="T1" fmla="*/ 20 h 40"/>
                <a:gd name="T2" fmla="*/ 33 w 34"/>
                <a:gd name="T3" fmla="*/ 28 h 40"/>
                <a:gd name="T4" fmla="*/ 29 w 34"/>
                <a:gd name="T5" fmla="*/ 35 h 40"/>
                <a:gd name="T6" fmla="*/ 24 w 34"/>
                <a:gd name="T7" fmla="*/ 39 h 40"/>
                <a:gd name="T8" fmla="*/ 17 w 34"/>
                <a:gd name="T9" fmla="*/ 40 h 40"/>
                <a:gd name="T10" fmla="*/ 10 w 34"/>
                <a:gd name="T11" fmla="*/ 39 h 40"/>
                <a:gd name="T12" fmla="*/ 5 w 34"/>
                <a:gd name="T13" fmla="*/ 35 h 40"/>
                <a:gd name="T14" fmla="*/ 1 w 34"/>
                <a:gd name="T15" fmla="*/ 28 h 40"/>
                <a:gd name="T16" fmla="*/ 0 w 34"/>
                <a:gd name="T17" fmla="*/ 20 h 40"/>
                <a:gd name="T18" fmla="*/ 1 w 34"/>
                <a:gd name="T19" fmla="*/ 12 h 40"/>
                <a:gd name="T20" fmla="*/ 5 w 34"/>
                <a:gd name="T21" fmla="*/ 5 h 40"/>
                <a:gd name="T22" fmla="*/ 11 w 34"/>
                <a:gd name="T23" fmla="*/ 1 h 40"/>
                <a:gd name="T24" fmla="*/ 17 w 34"/>
                <a:gd name="T25" fmla="*/ 0 h 40"/>
                <a:gd name="T26" fmla="*/ 24 w 34"/>
                <a:gd name="T27" fmla="*/ 1 h 40"/>
                <a:gd name="T28" fmla="*/ 29 w 34"/>
                <a:gd name="T29" fmla="*/ 5 h 40"/>
                <a:gd name="T30" fmla="*/ 33 w 34"/>
                <a:gd name="T31" fmla="*/ 12 h 40"/>
                <a:gd name="T32" fmla="*/ 34 w 34"/>
                <a:gd name="T33" fmla="*/ 20 h 40"/>
                <a:gd name="T34" fmla="*/ 27 w 34"/>
                <a:gd name="T35" fmla="*/ 20 h 40"/>
                <a:gd name="T36" fmla="*/ 26 w 34"/>
                <a:gd name="T37" fmla="*/ 15 h 40"/>
                <a:gd name="T38" fmla="*/ 24 w 34"/>
                <a:gd name="T39" fmla="*/ 11 h 40"/>
                <a:gd name="T40" fmla="*/ 21 w 34"/>
                <a:gd name="T41" fmla="*/ 8 h 40"/>
                <a:gd name="T42" fmla="*/ 17 w 34"/>
                <a:gd name="T43" fmla="*/ 7 h 40"/>
                <a:gd name="T44" fmla="*/ 13 w 34"/>
                <a:gd name="T45" fmla="*/ 8 h 40"/>
                <a:gd name="T46" fmla="*/ 10 w 34"/>
                <a:gd name="T47" fmla="*/ 11 h 40"/>
                <a:gd name="T48" fmla="*/ 8 w 34"/>
                <a:gd name="T49" fmla="*/ 15 h 40"/>
                <a:gd name="T50" fmla="*/ 8 w 34"/>
                <a:gd name="T51" fmla="*/ 20 h 40"/>
                <a:gd name="T52" fmla="*/ 8 w 34"/>
                <a:gd name="T53" fmla="*/ 26 h 40"/>
                <a:gd name="T54" fmla="*/ 10 w 34"/>
                <a:gd name="T55" fmla="*/ 30 h 40"/>
                <a:gd name="T56" fmla="*/ 13 w 34"/>
                <a:gd name="T57" fmla="*/ 32 h 40"/>
                <a:gd name="T58" fmla="*/ 17 w 34"/>
                <a:gd name="T59" fmla="*/ 33 h 40"/>
                <a:gd name="T60" fmla="*/ 21 w 34"/>
                <a:gd name="T61" fmla="*/ 32 h 40"/>
                <a:gd name="T62" fmla="*/ 24 w 34"/>
                <a:gd name="T63" fmla="*/ 29 h 40"/>
                <a:gd name="T64" fmla="*/ 26 w 34"/>
                <a:gd name="T65" fmla="*/ 25 h 40"/>
                <a:gd name="T66" fmla="*/ 27 w 34"/>
                <a:gd name="T67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" h="40">
                  <a:moveTo>
                    <a:pt x="34" y="20"/>
                  </a:moveTo>
                  <a:cubicBezTo>
                    <a:pt x="34" y="23"/>
                    <a:pt x="34" y="26"/>
                    <a:pt x="33" y="28"/>
                  </a:cubicBezTo>
                  <a:cubicBezTo>
                    <a:pt x="32" y="31"/>
                    <a:pt x="31" y="33"/>
                    <a:pt x="29" y="35"/>
                  </a:cubicBezTo>
                  <a:cubicBezTo>
                    <a:pt x="28" y="37"/>
                    <a:pt x="26" y="38"/>
                    <a:pt x="24" y="39"/>
                  </a:cubicBezTo>
                  <a:cubicBezTo>
                    <a:pt x="22" y="40"/>
                    <a:pt x="20" y="40"/>
                    <a:pt x="17" y="40"/>
                  </a:cubicBezTo>
                  <a:cubicBezTo>
                    <a:pt x="15" y="40"/>
                    <a:pt x="12" y="40"/>
                    <a:pt x="10" y="39"/>
                  </a:cubicBezTo>
                  <a:cubicBezTo>
                    <a:pt x="8" y="38"/>
                    <a:pt x="6" y="36"/>
                    <a:pt x="5" y="35"/>
                  </a:cubicBezTo>
                  <a:cubicBezTo>
                    <a:pt x="3" y="33"/>
                    <a:pt x="2" y="31"/>
                    <a:pt x="1" y="28"/>
                  </a:cubicBezTo>
                  <a:cubicBezTo>
                    <a:pt x="1" y="26"/>
                    <a:pt x="0" y="23"/>
                    <a:pt x="0" y="20"/>
                  </a:cubicBezTo>
                  <a:cubicBezTo>
                    <a:pt x="0" y="17"/>
                    <a:pt x="1" y="14"/>
                    <a:pt x="1" y="12"/>
                  </a:cubicBezTo>
                  <a:cubicBezTo>
                    <a:pt x="2" y="9"/>
                    <a:pt x="4" y="7"/>
                    <a:pt x="5" y="5"/>
                  </a:cubicBezTo>
                  <a:cubicBezTo>
                    <a:pt x="7" y="4"/>
                    <a:pt x="8" y="2"/>
                    <a:pt x="11" y="1"/>
                  </a:cubicBezTo>
                  <a:cubicBezTo>
                    <a:pt x="13" y="1"/>
                    <a:pt x="15" y="0"/>
                    <a:pt x="17" y="0"/>
                  </a:cubicBezTo>
                  <a:cubicBezTo>
                    <a:pt x="20" y="0"/>
                    <a:pt x="22" y="1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1" y="7"/>
                    <a:pt x="32" y="9"/>
                    <a:pt x="33" y="12"/>
                  </a:cubicBezTo>
                  <a:cubicBezTo>
                    <a:pt x="34" y="14"/>
                    <a:pt x="34" y="17"/>
                    <a:pt x="34" y="20"/>
                  </a:cubicBezTo>
                  <a:close/>
                  <a:moveTo>
                    <a:pt x="27" y="20"/>
                  </a:moveTo>
                  <a:cubicBezTo>
                    <a:pt x="27" y="18"/>
                    <a:pt x="27" y="16"/>
                    <a:pt x="26" y="15"/>
                  </a:cubicBezTo>
                  <a:cubicBezTo>
                    <a:pt x="26" y="13"/>
                    <a:pt x="25" y="12"/>
                    <a:pt x="24" y="11"/>
                  </a:cubicBezTo>
                  <a:cubicBezTo>
                    <a:pt x="23" y="10"/>
                    <a:pt x="22" y="9"/>
                    <a:pt x="21" y="8"/>
                  </a:cubicBezTo>
                  <a:cubicBezTo>
                    <a:pt x="20" y="8"/>
                    <a:pt x="18" y="7"/>
                    <a:pt x="17" y="7"/>
                  </a:cubicBezTo>
                  <a:cubicBezTo>
                    <a:pt x="16" y="7"/>
                    <a:pt x="14" y="8"/>
                    <a:pt x="13" y="8"/>
                  </a:cubicBezTo>
                  <a:cubicBezTo>
                    <a:pt x="12" y="9"/>
                    <a:pt x="11" y="10"/>
                    <a:pt x="10" y="11"/>
                  </a:cubicBezTo>
                  <a:cubicBezTo>
                    <a:pt x="9" y="12"/>
                    <a:pt x="9" y="13"/>
                    <a:pt x="8" y="15"/>
                  </a:cubicBezTo>
                  <a:cubicBezTo>
                    <a:pt x="8" y="16"/>
                    <a:pt x="8" y="18"/>
                    <a:pt x="8" y="20"/>
                  </a:cubicBezTo>
                  <a:cubicBezTo>
                    <a:pt x="8" y="22"/>
                    <a:pt x="8" y="24"/>
                    <a:pt x="8" y="26"/>
                  </a:cubicBezTo>
                  <a:cubicBezTo>
                    <a:pt x="9" y="27"/>
                    <a:pt x="10" y="28"/>
                    <a:pt x="10" y="30"/>
                  </a:cubicBezTo>
                  <a:cubicBezTo>
                    <a:pt x="11" y="31"/>
                    <a:pt x="12" y="32"/>
                    <a:pt x="13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9" y="33"/>
                    <a:pt x="20" y="33"/>
                    <a:pt x="21" y="32"/>
                  </a:cubicBezTo>
                  <a:cubicBezTo>
                    <a:pt x="22" y="31"/>
                    <a:pt x="23" y="30"/>
                    <a:pt x="24" y="29"/>
                  </a:cubicBezTo>
                  <a:cubicBezTo>
                    <a:pt x="25" y="28"/>
                    <a:pt x="26" y="27"/>
                    <a:pt x="26" y="25"/>
                  </a:cubicBezTo>
                  <a:cubicBezTo>
                    <a:pt x="27" y="24"/>
                    <a:pt x="27" y="22"/>
                    <a:pt x="27" y="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25" name="Freeform 62">
              <a:extLst>
                <a:ext uri="{FF2B5EF4-FFF2-40B4-BE49-F238E27FC236}">
                  <a16:creationId xmlns:a16="http://schemas.microsoft.com/office/drawing/2014/main" id="{6051CC00-BFF2-4334-9855-62AD588546F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68067" y="6418333"/>
              <a:ext cx="57543" cy="101135"/>
            </a:xfrm>
            <a:custGeom>
              <a:avLst/>
              <a:gdLst>
                <a:gd name="T0" fmla="*/ 21 w 23"/>
                <a:gd name="T1" fmla="*/ 9 h 39"/>
                <a:gd name="T2" fmla="*/ 18 w 23"/>
                <a:gd name="T3" fmla="*/ 8 h 39"/>
                <a:gd name="T4" fmla="*/ 15 w 23"/>
                <a:gd name="T5" fmla="*/ 7 h 39"/>
                <a:gd name="T6" fmla="*/ 10 w 23"/>
                <a:gd name="T7" fmla="*/ 10 h 39"/>
                <a:gd name="T8" fmla="*/ 8 w 23"/>
                <a:gd name="T9" fmla="*/ 17 h 39"/>
                <a:gd name="T10" fmla="*/ 8 w 23"/>
                <a:gd name="T11" fmla="*/ 39 h 39"/>
                <a:gd name="T12" fmla="*/ 0 w 23"/>
                <a:gd name="T13" fmla="*/ 39 h 39"/>
                <a:gd name="T14" fmla="*/ 0 w 23"/>
                <a:gd name="T15" fmla="*/ 1 h 39"/>
                <a:gd name="T16" fmla="*/ 8 w 23"/>
                <a:gd name="T17" fmla="*/ 1 h 39"/>
                <a:gd name="T18" fmla="*/ 8 w 23"/>
                <a:gd name="T19" fmla="*/ 5 h 39"/>
                <a:gd name="T20" fmla="*/ 9 w 23"/>
                <a:gd name="T21" fmla="*/ 3 h 39"/>
                <a:gd name="T22" fmla="*/ 11 w 23"/>
                <a:gd name="T23" fmla="*/ 1 h 39"/>
                <a:gd name="T24" fmla="*/ 14 w 23"/>
                <a:gd name="T25" fmla="*/ 0 h 39"/>
                <a:gd name="T26" fmla="*/ 17 w 23"/>
                <a:gd name="T27" fmla="*/ 0 h 39"/>
                <a:gd name="T28" fmla="*/ 20 w 23"/>
                <a:gd name="T29" fmla="*/ 1 h 39"/>
                <a:gd name="T30" fmla="*/ 23 w 23"/>
                <a:gd name="T31" fmla="*/ 2 h 39"/>
                <a:gd name="T32" fmla="*/ 21 w 23"/>
                <a:gd name="T33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39">
                  <a:moveTo>
                    <a:pt x="21" y="9"/>
                  </a:moveTo>
                  <a:cubicBezTo>
                    <a:pt x="20" y="8"/>
                    <a:pt x="19" y="8"/>
                    <a:pt x="18" y="8"/>
                  </a:cubicBezTo>
                  <a:cubicBezTo>
                    <a:pt x="18" y="8"/>
                    <a:pt x="17" y="7"/>
                    <a:pt x="15" y="7"/>
                  </a:cubicBezTo>
                  <a:cubicBezTo>
                    <a:pt x="13" y="7"/>
                    <a:pt x="11" y="8"/>
                    <a:pt x="10" y="10"/>
                  </a:cubicBezTo>
                  <a:cubicBezTo>
                    <a:pt x="8" y="12"/>
                    <a:pt x="8" y="14"/>
                    <a:pt x="8" y="1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9" y="3"/>
                    <a:pt x="9" y="3"/>
                  </a:cubicBezTo>
                  <a:cubicBezTo>
                    <a:pt x="10" y="2"/>
                    <a:pt x="11" y="2"/>
                    <a:pt x="11" y="1"/>
                  </a:cubicBezTo>
                  <a:cubicBezTo>
                    <a:pt x="12" y="1"/>
                    <a:pt x="13" y="1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8" y="0"/>
                    <a:pt x="19" y="0"/>
                    <a:pt x="20" y="1"/>
                  </a:cubicBezTo>
                  <a:cubicBezTo>
                    <a:pt x="21" y="1"/>
                    <a:pt x="22" y="1"/>
                    <a:pt x="23" y="2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26" name="Freeform 63">
              <a:extLst>
                <a:ext uri="{FF2B5EF4-FFF2-40B4-BE49-F238E27FC236}">
                  <a16:creationId xmlns:a16="http://schemas.microsoft.com/office/drawing/2014/main" id="{905DD261-B224-46ED-8CEE-E8D180BA4B7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043046" y="6383459"/>
              <a:ext cx="19181" cy="136010"/>
            </a:xfrm>
            <a:custGeom>
              <a:avLst/>
              <a:gdLst>
                <a:gd name="T0" fmla="*/ 0 w 11"/>
                <a:gd name="T1" fmla="*/ 78 h 78"/>
                <a:gd name="T2" fmla="*/ 0 w 11"/>
                <a:gd name="T3" fmla="*/ 6 h 78"/>
                <a:gd name="T4" fmla="*/ 11 w 11"/>
                <a:gd name="T5" fmla="*/ 0 h 78"/>
                <a:gd name="T6" fmla="*/ 11 w 11"/>
                <a:gd name="T7" fmla="*/ 78 h 78"/>
                <a:gd name="T8" fmla="*/ 0 w 11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78">
                  <a:moveTo>
                    <a:pt x="0" y="78"/>
                  </a:moveTo>
                  <a:lnTo>
                    <a:pt x="0" y="6"/>
                  </a:lnTo>
                  <a:lnTo>
                    <a:pt x="11" y="0"/>
                  </a:lnTo>
                  <a:lnTo>
                    <a:pt x="11" y="78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27" name="Freeform 64">
              <a:extLst>
                <a:ext uri="{FF2B5EF4-FFF2-40B4-BE49-F238E27FC236}">
                  <a16:creationId xmlns:a16="http://schemas.microsoft.com/office/drawing/2014/main" id="{A23129DF-0296-4CA9-9723-124682F0A70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084896" y="6383459"/>
              <a:ext cx="80211" cy="137753"/>
            </a:xfrm>
            <a:custGeom>
              <a:avLst/>
              <a:gdLst>
                <a:gd name="T0" fmla="*/ 24 w 32"/>
                <a:gd name="T1" fmla="*/ 53 h 54"/>
                <a:gd name="T2" fmla="*/ 24 w 32"/>
                <a:gd name="T3" fmla="*/ 50 h 54"/>
                <a:gd name="T4" fmla="*/ 22 w 32"/>
                <a:gd name="T5" fmla="*/ 51 h 54"/>
                <a:gd name="T6" fmla="*/ 20 w 32"/>
                <a:gd name="T7" fmla="*/ 53 h 54"/>
                <a:gd name="T8" fmla="*/ 17 w 32"/>
                <a:gd name="T9" fmla="*/ 54 h 54"/>
                <a:gd name="T10" fmla="*/ 14 w 32"/>
                <a:gd name="T11" fmla="*/ 54 h 54"/>
                <a:gd name="T12" fmla="*/ 9 w 32"/>
                <a:gd name="T13" fmla="*/ 53 h 54"/>
                <a:gd name="T14" fmla="*/ 4 w 32"/>
                <a:gd name="T15" fmla="*/ 49 h 54"/>
                <a:gd name="T16" fmla="*/ 1 w 32"/>
                <a:gd name="T17" fmla="*/ 43 h 54"/>
                <a:gd name="T18" fmla="*/ 0 w 32"/>
                <a:gd name="T19" fmla="*/ 33 h 54"/>
                <a:gd name="T20" fmla="*/ 1 w 32"/>
                <a:gd name="T21" fmla="*/ 25 h 54"/>
                <a:gd name="T22" fmla="*/ 4 w 32"/>
                <a:gd name="T23" fmla="*/ 19 h 54"/>
                <a:gd name="T24" fmla="*/ 9 w 32"/>
                <a:gd name="T25" fmla="*/ 15 h 54"/>
                <a:gd name="T26" fmla="*/ 15 w 32"/>
                <a:gd name="T27" fmla="*/ 14 h 54"/>
                <a:gd name="T28" fmla="*/ 18 w 32"/>
                <a:gd name="T29" fmla="*/ 14 h 54"/>
                <a:gd name="T30" fmla="*/ 20 w 32"/>
                <a:gd name="T31" fmla="*/ 15 h 54"/>
                <a:gd name="T32" fmla="*/ 22 w 32"/>
                <a:gd name="T33" fmla="*/ 17 h 54"/>
                <a:gd name="T34" fmla="*/ 24 w 32"/>
                <a:gd name="T35" fmla="*/ 18 h 54"/>
                <a:gd name="T36" fmla="*/ 24 w 32"/>
                <a:gd name="T37" fmla="*/ 4 h 54"/>
                <a:gd name="T38" fmla="*/ 32 w 32"/>
                <a:gd name="T39" fmla="*/ 0 h 54"/>
                <a:gd name="T40" fmla="*/ 32 w 32"/>
                <a:gd name="T41" fmla="*/ 53 h 54"/>
                <a:gd name="T42" fmla="*/ 24 w 32"/>
                <a:gd name="T43" fmla="*/ 53 h 54"/>
                <a:gd name="T44" fmla="*/ 24 w 32"/>
                <a:gd name="T45" fmla="*/ 26 h 54"/>
                <a:gd name="T46" fmla="*/ 23 w 32"/>
                <a:gd name="T47" fmla="*/ 24 h 54"/>
                <a:gd name="T48" fmla="*/ 21 w 32"/>
                <a:gd name="T49" fmla="*/ 23 h 54"/>
                <a:gd name="T50" fmla="*/ 18 w 32"/>
                <a:gd name="T51" fmla="*/ 22 h 54"/>
                <a:gd name="T52" fmla="*/ 15 w 32"/>
                <a:gd name="T53" fmla="*/ 21 h 54"/>
                <a:gd name="T54" fmla="*/ 9 w 32"/>
                <a:gd name="T55" fmla="*/ 24 h 54"/>
                <a:gd name="T56" fmla="*/ 7 w 32"/>
                <a:gd name="T57" fmla="*/ 33 h 54"/>
                <a:gd name="T58" fmla="*/ 8 w 32"/>
                <a:gd name="T59" fmla="*/ 39 h 54"/>
                <a:gd name="T60" fmla="*/ 9 w 32"/>
                <a:gd name="T61" fmla="*/ 44 h 54"/>
                <a:gd name="T62" fmla="*/ 12 w 32"/>
                <a:gd name="T63" fmla="*/ 46 h 54"/>
                <a:gd name="T64" fmla="*/ 16 w 32"/>
                <a:gd name="T65" fmla="*/ 47 h 54"/>
                <a:gd name="T66" fmla="*/ 18 w 32"/>
                <a:gd name="T67" fmla="*/ 47 h 54"/>
                <a:gd name="T68" fmla="*/ 21 w 32"/>
                <a:gd name="T69" fmla="*/ 46 h 54"/>
                <a:gd name="T70" fmla="*/ 23 w 32"/>
                <a:gd name="T71" fmla="*/ 44 h 54"/>
                <a:gd name="T72" fmla="*/ 24 w 32"/>
                <a:gd name="T73" fmla="*/ 42 h 54"/>
                <a:gd name="T74" fmla="*/ 24 w 32"/>
                <a:gd name="T75" fmla="*/ 26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2" h="54">
                  <a:moveTo>
                    <a:pt x="24" y="53"/>
                  </a:moveTo>
                  <a:cubicBezTo>
                    <a:pt x="24" y="50"/>
                    <a:pt x="24" y="50"/>
                    <a:pt x="24" y="50"/>
                  </a:cubicBezTo>
                  <a:cubicBezTo>
                    <a:pt x="24" y="50"/>
                    <a:pt x="23" y="51"/>
                    <a:pt x="22" y="51"/>
                  </a:cubicBezTo>
                  <a:cubicBezTo>
                    <a:pt x="21" y="52"/>
                    <a:pt x="21" y="52"/>
                    <a:pt x="20" y="53"/>
                  </a:cubicBezTo>
                  <a:cubicBezTo>
                    <a:pt x="19" y="53"/>
                    <a:pt x="18" y="54"/>
                    <a:pt x="17" y="54"/>
                  </a:cubicBezTo>
                  <a:cubicBezTo>
                    <a:pt x="16" y="54"/>
                    <a:pt x="15" y="54"/>
                    <a:pt x="14" y="54"/>
                  </a:cubicBezTo>
                  <a:cubicBezTo>
                    <a:pt x="12" y="54"/>
                    <a:pt x="10" y="54"/>
                    <a:pt x="9" y="53"/>
                  </a:cubicBezTo>
                  <a:cubicBezTo>
                    <a:pt x="7" y="52"/>
                    <a:pt x="5" y="51"/>
                    <a:pt x="4" y="49"/>
                  </a:cubicBezTo>
                  <a:cubicBezTo>
                    <a:pt x="3" y="48"/>
                    <a:pt x="1" y="45"/>
                    <a:pt x="1" y="43"/>
                  </a:cubicBezTo>
                  <a:cubicBezTo>
                    <a:pt x="0" y="40"/>
                    <a:pt x="0" y="37"/>
                    <a:pt x="0" y="33"/>
                  </a:cubicBezTo>
                  <a:cubicBezTo>
                    <a:pt x="0" y="30"/>
                    <a:pt x="0" y="27"/>
                    <a:pt x="1" y="25"/>
                  </a:cubicBezTo>
                  <a:cubicBezTo>
                    <a:pt x="2" y="22"/>
                    <a:pt x="3" y="20"/>
                    <a:pt x="4" y="19"/>
                  </a:cubicBezTo>
                  <a:cubicBezTo>
                    <a:pt x="6" y="17"/>
                    <a:pt x="7" y="16"/>
                    <a:pt x="9" y="15"/>
                  </a:cubicBezTo>
                  <a:cubicBezTo>
                    <a:pt x="11" y="14"/>
                    <a:pt x="13" y="14"/>
                    <a:pt x="15" y="14"/>
                  </a:cubicBezTo>
                  <a:cubicBezTo>
                    <a:pt x="16" y="14"/>
                    <a:pt x="17" y="14"/>
                    <a:pt x="18" y="14"/>
                  </a:cubicBezTo>
                  <a:cubicBezTo>
                    <a:pt x="18" y="15"/>
                    <a:pt x="19" y="15"/>
                    <a:pt x="20" y="15"/>
                  </a:cubicBezTo>
                  <a:cubicBezTo>
                    <a:pt x="21" y="16"/>
                    <a:pt x="22" y="16"/>
                    <a:pt x="22" y="17"/>
                  </a:cubicBezTo>
                  <a:cubicBezTo>
                    <a:pt x="23" y="17"/>
                    <a:pt x="24" y="18"/>
                    <a:pt x="24" y="18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53"/>
                    <a:pt x="32" y="53"/>
                    <a:pt x="32" y="53"/>
                  </a:cubicBezTo>
                  <a:lnTo>
                    <a:pt x="24" y="53"/>
                  </a:lnTo>
                  <a:close/>
                  <a:moveTo>
                    <a:pt x="24" y="26"/>
                  </a:moveTo>
                  <a:cubicBezTo>
                    <a:pt x="24" y="26"/>
                    <a:pt x="23" y="25"/>
                    <a:pt x="23" y="24"/>
                  </a:cubicBezTo>
                  <a:cubicBezTo>
                    <a:pt x="22" y="24"/>
                    <a:pt x="22" y="23"/>
                    <a:pt x="21" y="23"/>
                  </a:cubicBezTo>
                  <a:cubicBezTo>
                    <a:pt x="20" y="22"/>
                    <a:pt x="19" y="22"/>
                    <a:pt x="18" y="22"/>
                  </a:cubicBezTo>
                  <a:cubicBezTo>
                    <a:pt x="17" y="21"/>
                    <a:pt x="16" y="21"/>
                    <a:pt x="15" y="21"/>
                  </a:cubicBezTo>
                  <a:cubicBezTo>
                    <a:pt x="13" y="21"/>
                    <a:pt x="11" y="22"/>
                    <a:pt x="9" y="24"/>
                  </a:cubicBezTo>
                  <a:cubicBezTo>
                    <a:pt x="8" y="26"/>
                    <a:pt x="7" y="29"/>
                    <a:pt x="7" y="33"/>
                  </a:cubicBezTo>
                  <a:cubicBezTo>
                    <a:pt x="7" y="36"/>
                    <a:pt x="7" y="38"/>
                    <a:pt x="8" y="39"/>
                  </a:cubicBezTo>
                  <a:cubicBezTo>
                    <a:pt x="8" y="41"/>
                    <a:pt x="9" y="43"/>
                    <a:pt x="9" y="44"/>
                  </a:cubicBezTo>
                  <a:cubicBezTo>
                    <a:pt x="10" y="45"/>
                    <a:pt x="11" y="46"/>
                    <a:pt x="12" y="46"/>
                  </a:cubicBezTo>
                  <a:cubicBezTo>
                    <a:pt x="13" y="47"/>
                    <a:pt x="14" y="47"/>
                    <a:pt x="16" y="47"/>
                  </a:cubicBezTo>
                  <a:cubicBezTo>
                    <a:pt x="17" y="47"/>
                    <a:pt x="18" y="47"/>
                    <a:pt x="18" y="47"/>
                  </a:cubicBezTo>
                  <a:cubicBezTo>
                    <a:pt x="19" y="46"/>
                    <a:pt x="20" y="46"/>
                    <a:pt x="21" y="46"/>
                  </a:cubicBezTo>
                  <a:cubicBezTo>
                    <a:pt x="21" y="45"/>
                    <a:pt x="22" y="45"/>
                    <a:pt x="23" y="44"/>
                  </a:cubicBezTo>
                  <a:cubicBezTo>
                    <a:pt x="23" y="43"/>
                    <a:pt x="24" y="43"/>
                    <a:pt x="24" y="42"/>
                  </a:cubicBezTo>
                  <a:lnTo>
                    <a:pt x="24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28" name="Freeform 65">
              <a:extLst>
                <a:ext uri="{FF2B5EF4-FFF2-40B4-BE49-F238E27FC236}">
                  <a16:creationId xmlns:a16="http://schemas.microsoft.com/office/drawing/2014/main" id="{A2A2BF8E-DA3A-4AC0-B7EB-7CAABFC9E69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229624" y="6421821"/>
              <a:ext cx="122060" cy="97648"/>
            </a:xfrm>
            <a:custGeom>
              <a:avLst/>
              <a:gdLst>
                <a:gd name="T0" fmla="*/ 55 w 70"/>
                <a:gd name="T1" fmla="*/ 56 h 56"/>
                <a:gd name="T2" fmla="*/ 45 w 70"/>
                <a:gd name="T3" fmla="*/ 56 h 56"/>
                <a:gd name="T4" fmla="*/ 35 w 70"/>
                <a:gd name="T5" fmla="*/ 16 h 56"/>
                <a:gd name="T6" fmla="*/ 25 w 70"/>
                <a:gd name="T7" fmla="*/ 56 h 56"/>
                <a:gd name="T8" fmla="*/ 16 w 70"/>
                <a:gd name="T9" fmla="*/ 56 h 56"/>
                <a:gd name="T10" fmla="*/ 0 w 70"/>
                <a:gd name="T11" fmla="*/ 0 h 56"/>
                <a:gd name="T12" fmla="*/ 12 w 70"/>
                <a:gd name="T13" fmla="*/ 0 h 56"/>
                <a:gd name="T14" fmla="*/ 20 w 70"/>
                <a:gd name="T15" fmla="*/ 38 h 56"/>
                <a:gd name="T16" fmla="*/ 31 w 70"/>
                <a:gd name="T17" fmla="*/ 0 h 56"/>
                <a:gd name="T18" fmla="*/ 39 w 70"/>
                <a:gd name="T19" fmla="*/ 0 h 56"/>
                <a:gd name="T20" fmla="*/ 51 w 70"/>
                <a:gd name="T21" fmla="*/ 38 h 56"/>
                <a:gd name="T22" fmla="*/ 60 w 70"/>
                <a:gd name="T23" fmla="*/ 0 h 56"/>
                <a:gd name="T24" fmla="*/ 70 w 70"/>
                <a:gd name="T25" fmla="*/ 0 h 56"/>
                <a:gd name="T26" fmla="*/ 55 w 70"/>
                <a:gd name="T2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56">
                  <a:moveTo>
                    <a:pt x="55" y="56"/>
                  </a:moveTo>
                  <a:lnTo>
                    <a:pt x="45" y="56"/>
                  </a:lnTo>
                  <a:lnTo>
                    <a:pt x="35" y="16"/>
                  </a:lnTo>
                  <a:lnTo>
                    <a:pt x="25" y="56"/>
                  </a:lnTo>
                  <a:lnTo>
                    <a:pt x="16" y="5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20" y="38"/>
                  </a:lnTo>
                  <a:lnTo>
                    <a:pt x="31" y="0"/>
                  </a:lnTo>
                  <a:lnTo>
                    <a:pt x="39" y="0"/>
                  </a:lnTo>
                  <a:lnTo>
                    <a:pt x="51" y="38"/>
                  </a:lnTo>
                  <a:lnTo>
                    <a:pt x="60" y="0"/>
                  </a:lnTo>
                  <a:lnTo>
                    <a:pt x="70" y="0"/>
                  </a:lnTo>
                  <a:lnTo>
                    <a:pt x="55" y="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29" name="Freeform 66">
              <a:extLst>
                <a:ext uri="{FF2B5EF4-FFF2-40B4-BE49-F238E27FC236}">
                  <a16:creationId xmlns:a16="http://schemas.microsoft.com/office/drawing/2014/main" id="{BEBFC1A4-92B9-418F-A0A9-2E210A37BCF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362147" y="6418333"/>
              <a:ext cx="88930" cy="102879"/>
            </a:xfrm>
            <a:custGeom>
              <a:avLst/>
              <a:gdLst>
                <a:gd name="T0" fmla="*/ 35 w 35"/>
                <a:gd name="T1" fmla="*/ 20 h 40"/>
                <a:gd name="T2" fmla="*/ 33 w 35"/>
                <a:gd name="T3" fmla="*/ 28 h 40"/>
                <a:gd name="T4" fmla="*/ 30 w 35"/>
                <a:gd name="T5" fmla="*/ 35 h 40"/>
                <a:gd name="T6" fmla="*/ 24 w 35"/>
                <a:gd name="T7" fmla="*/ 39 h 40"/>
                <a:gd name="T8" fmla="*/ 17 w 35"/>
                <a:gd name="T9" fmla="*/ 40 h 40"/>
                <a:gd name="T10" fmla="*/ 11 w 35"/>
                <a:gd name="T11" fmla="*/ 39 h 40"/>
                <a:gd name="T12" fmla="*/ 5 w 35"/>
                <a:gd name="T13" fmla="*/ 35 h 40"/>
                <a:gd name="T14" fmla="*/ 2 w 35"/>
                <a:gd name="T15" fmla="*/ 28 h 40"/>
                <a:gd name="T16" fmla="*/ 0 w 35"/>
                <a:gd name="T17" fmla="*/ 20 h 40"/>
                <a:gd name="T18" fmla="*/ 2 w 35"/>
                <a:gd name="T19" fmla="*/ 12 h 40"/>
                <a:gd name="T20" fmla="*/ 5 w 35"/>
                <a:gd name="T21" fmla="*/ 5 h 40"/>
                <a:gd name="T22" fmla="*/ 11 w 35"/>
                <a:gd name="T23" fmla="*/ 1 h 40"/>
                <a:gd name="T24" fmla="*/ 18 w 35"/>
                <a:gd name="T25" fmla="*/ 0 h 40"/>
                <a:gd name="T26" fmla="*/ 24 w 35"/>
                <a:gd name="T27" fmla="*/ 1 h 40"/>
                <a:gd name="T28" fmla="*/ 30 w 35"/>
                <a:gd name="T29" fmla="*/ 5 h 40"/>
                <a:gd name="T30" fmla="*/ 33 w 35"/>
                <a:gd name="T31" fmla="*/ 12 h 40"/>
                <a:gd name="T32" fmla="*/ 35 w 35"/>
                <a:gd name="T33" fmla="*/ 20 h 40"/>
                <a:gd name="T34" fmla="*/ 27 w 35"/>
                <a:gd name="T35" fmla="*/ 20 h 40"/>
                <a:gd name="T36" fmla="*/ 26 w 35"/>
                <a:gd name="T37" fmla="*/ 15 h 40"/>
                <a:gd name="T38" fmla="*/ 24 w 35"/>
                <a:gd name="T39" fmla="*/ 11 h 40"/>
                <a:gd name="T40" fmla="*/ 21 w 35"/>
                <a:gd name="T41" fmla="*/ 8 h 40"/>
                <a:gd name="T42" fmla="*/ 17 w 35"/>
                <a:gd name="T43" fmla="*/ 7 h 40"/>
                <a:gd name="T44" fmla="*/ 13 w 35"/>
                <a:gd name="T45" fmla="*/ 8 h 40"/>
                <a:gd name="T46" fmla="*/ 10 w 35"/>
                <a:gd name="T47" fmla="*/ 11 h 40"/>
                <a:gd name="T48" fmla="*/ 9 w 35"/>
                <a:gd name="T49" fmla="*/ 15 h 40"/>
                <a:gd name="T50" fmla="*/ 8 w 35"/>
                <a:gd name="T51" fmla="*/ 20 h 40"/>
                <a:gd name="T52" fmla="*/ 9 w 35"/>
                <a:gd name="T53" fmla="*/ 26 h 40"/>
                <a:gd name="T54" fmla="*/ 11 w 35"/>
                <a:gd name="T55" fmla="*/ 30 h 40"/>
                <a:gd name="T56" fmla="*/ 14 w 35"/>
                <a:gd name="T57" fmla="*/ 32 h 40"/>
                <a:gd name="T58" fmla="*/ 18 w 35"/>
                <a:gd name="T59" fmla="*/ 33 h 40"/>
                <a:gd name="T60" fmla="*/ 21 w 35"/>
                <a:gd name="T61" fmla="*/ 32 h 40"/>
                <a:gd name="T62" fmla="*/ 24 w 35"/>
                <a:gd name="T63" fmla="*/ 29 h 40"/>
                <a:gd name="T64" fmla="*/ 26 w 35"/>
                <a:gd name="T65" fmla="*/ 25 h 40"/>
                <a:gd name="T66" fmla="*/ 27 w 35"/>
                <a:gd name="T67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40">
                  <a:moveTo>
                    <a:pt x="35" y="20"/>
                  </a:moveTo>
                  <a:cubicBezTo>
                    <a:pt x="35" y="23"/>
                    <a:pt x="34" y="26"/>
                    <a:pt x="33" y="28"/>
                  </a:cubicBezTo>
                  <a:cubicBezTo>
                    <a:pt x="32" y="31"/>
                    <a:pt x="31" y="33"/>
                    <a:pt x="30" y="35"/>
                  </a:cubicBezTo>
                  <a:cubicBezTo>
                    <a:pt x="28" y="37"/>
                    <a:pt x="26" y="38"/>
                    <a:pt x="24" y="39"/>
                  </a:cubicBezTo>
                  <a:cubicBezTo>
                    <a:pt x="22" y="40"/>
                    <a:pt x="20" y="40"/>
                    <a:pt x="17" y="40"/>
                  </a:cubicBezTo>
                  <a:cubicBezTo>
                    <a:pt x="15" y="40"/>
                    <a:pt x="13" y="40"/>
                    <a:pt x="11" y="39"/>
                  </a:cubicBezTo>
                  <a:cubicBezTo>
                    <a:pt x="8" y="38"/>
                    <a:pt x="7" y="36"/>
                    <a:pt x="5" y="35"/>
                  </a:cubicBezTo>
                  <a:cubicBezTo>
                    <a:pt x="4" y="33"/>
                    <a:pt x="2" y="31"/>
                    <a:pt x="2" y="28"/>
                  </a:cubicBezTo>
                  <a:cubicBezTo>
                    <a:pt x="1" y="26"/>
                    <a:pt x="0" y="23"/>
                    <a:pt x="0" y="20"/>
                  </a:cubicBezTo>
                  <a:cubicBezTo>
                    <a:pt x="0" y="17"/>
                    <a:pt x="1" y="14"/>
                    <a:pt x="2" y="12"/>
                  </a:cubicBezTo>
                  <a:cubicBezTo>
                    <a:pt x="3" y="9"/>
                    <a:pt x="4" y="7"/>
                    <a:pt x="5" y="5"/>
                  </a:cubicBezTo>
                  <a:cubicBezTo>
                    <a:pt x="7" y="4"/>
                    <a:pt x="9" y="2"/>
                    <a:pt x="11" y="1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20" y="0"/>
                    <a:pt x="22" y="1"/>
                    <a:pt x="24" y="1"/>
                  </a:cubicBezTo>
                  <a:cubicBezTo>
                    <a:pt x="26" y="2"/>
                    <a:pt x="28" y="4"/>
                    <a:pt x="30" y="5"/>
                  </a:cubicBezTo>
                  <a:cubicBezTo>
                    <a:pt x="31" y="7"/>
                    <a:pt x="32" y="9"/>
                    <a:pt x="33" y="12"/>
                  </a:cubicBezTo>
                  <a:cubicBezTo>
                    <a:pt x="34" y="14"/>
                    <a:pt x="35" y="17"/>
                    <a:pt x="35" y="20"/>
                  </a:cubicBezTo>
                  <a:close/>
                  <a:moveTo>
                    <a:pt x="27" y="20"/>
                  </a:moveTo>
                  <a:cubicBezTo>
                    <a:pt x="27" y="18"/>
                    <a:pt x="27" y="16"/>
                    <a:pt x="26" y="15"/>
                  </a:cubicBezTo>
                  <a:cubicBezTo>
                    <a:pt x="26" y="13"/>
                    <a:pt x="25" y="12"/>
                    <a:pt x="24" y="11"/>
                  </a:cubicBezTo>
                  <a:cubicBezTo>
                    <a:pt x="24" y="10"/>
                    <a:pt x="23" y="9"/>
                    <a:pt x="21" y="8"/>
                  </a:cubicBezTo>
                  <a:cubicBezTo>
                    <a:pt x="20" y="8"/>
                    <a:pt x="19" y="7"/>
                    <a:pt x="17" y="7"/>
                  </a:cubicBezTo>
                  <a:cubicBezTo>
                    <a:pt x="16" y="7"/>
                    <a:pt x="14" y="8"/>
                    <a:pt x="13" y="8"/>
                  </a:cubicBezTo>
                  <a:cubicBezTo>
                    <a:pt x="12" y="9"/>
                    <a:pt x="11" y="10"/>
                    <a:pt x="10" y="11"/>
                  </a:cubicBezTo>
                  <a:cubicBezTo>
                    <a:pt x="10" y="12"/>
                    <a:pt x="9" y="13"/>
                    <a:pt x="9" y="15"/>
                  </a:cubicBezTo>
                  <a:cubicBezTo>
                    <a:pt x="8" y="16"/>
                    <a:pt x="8" y="18"/>
                    <a:pt x="8" y="20"/>
                  </a:cubicBezTo>
                  <a:cubicBezTo>
                    <a:pt x="8" y="22"/>
                    <a:pt x="8" y="24"/>
                    <a:pt x="9" y="26"/>
                  </a:cubicBezTo>
                  <a:cubicBezTo>
                    <a:pt x="9" y="27"/>
                    <a:pt x="10" y="28"/>
                    <a:pt x="11" y="30"/>
                  </a:cubicBezTo>
                  <a:cubicBezTo>
                    <a:pt x="11" y="31"/>
                    <a:pt x="12" y="32"/>
                    <a:pt x="14" y="32"/>
                  </a:cubicBezTo>
                  <a:cubicBezTo>
                    <a:pt x="15" y="33"/>
                    <a:pt x="16" y="33"/>
                    <a:pt x="18" y="33"/>
                  </a:cubicBezTo>
                  <a:cubicBezTo>
                    <a:pt x="19" y="33"/>
                    <a:pt x="20" y="33"/>
                    <a:pt x="21" y="32"/>
                  </a:cubicBezTo>
                  <a:cubicBezTo>
                    <a:pt x="23" y="31"/>
                    <a:pt x="24" y="30"/>
                    <a:pt x="24" y="29"/>
                  </a:cubicBezTo>
                  <a:cubicBezTo>
                    <a:pt x="25" y="28"/>
                    <a:pt x="26" y="27"/>
                    <a:pt x="26" y="25"/>
                  </a:cubicBezTo>
                  <a:cubicBezTo>
                    <a:pt x="27" y="24"/>
                    <a:pt x="27" y="22"/>
                    <a:pt x="27" y="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30" name="Freeform 67">
              <a:extLst>
                <a:ext uri="{FF2B5EF4-FFF2-40B4-BE49-F238E27FC236}">
                  <a16:creationId xmlns:a16="http://schemas.microsoft.com/office/drawing/2014/main" id="{A28B9FD0-8354-4DD6-856A-157C5F8768E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468514" y="6418333"/>
              <a:ext cx="59286" cy="101135"/>
            </a:xfrm>
            <a:custGeom>
              <a:avLst/>
              <a:gdLst>
                <a:gd name="T0" fmla="*/ 21 w 23"/>
                <a:gd name="T1" fmla="*/ 9 h 39"/>
                <a:gd name="T2" fmla="*/ 19 w 23"/>
                <a:gd name="T3" fmla="*/ 8 h 39"/>
                <a:gd name="T4" fmla="*/ 16 w 23"/>
                <a:gd name="T5" fmla="*/ 7 h 39"/>
                <a:gd name="T6" fmla="*/ 10 w 23"/>
                <a:gd name="T7" fmla="*/ 10 h 39"/>
                <a:gd name="T8" fmla="*/ 8 w 23"/>
                <a:gd name="T9" fmla="*/ 17 h 39"/>
                <a:gd name="T10" fmla="*/ 8 w 23"/>
                <a:gd name="T11" fmla="*/ 39 h 39"/>
                <a:gd name="T12" fmla="*/ 0 w 23"/>
                <a:gd name="T13" fmla="*/ 39 h 39"/>
                <a:gd name="T14" fmla="*/ 0 w 23"/>
                <a:gd name="T15" fmla="*/ 1 h 39"/>
                <a:gd name="T16" fmla="*/ 8 w 23"/>
                <a:gd name="T17" fmla="*/ 1 h 39"/>
                <a:gd name="T18" fmla="*/ 8 w 23"/>
                <a:gd name="T19" fmla="*/ 5 h 39"/>
                <a:gd name="T20" fmla="*/ 10 w 23"/>
                <a:gd name="T21" fmla="*/ 3 h 39"/>
                <a:gd name="T22" fmla="*/ 12 w 23"/>
                <a:gd name="T23" fmla="*/ 1 h 39"/>
                <a:gd name="T24" fmla="*/ 14 w 23"/>
                <a:gd name="T25" fmla="*/ 0 h 39"/>
                <a:gd name="T26" fmla="*/ 17 w 23"/>
                <a:gd name="T27" fmla="*/ 0 h 39"/>
                <a:gd name="T28" fmla="*/ 21 w 23"/>
                <a:gd name="T29" fmla="*/ 1 h 39"/>
                <a:gd name="T30" fmla="*/ 23 w 23"/>
                <a:gd name="T31" fmla="*/ 2 h 39"/>
                <a:gd name="T32" fmla="*/ 21 w 23"/>
                <a:gd name="T33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39">
                  <a:moveTo>
                    <a:pt x="21" y="9"/>
                  </a:moveTo>
                  <a:cubicBezTo>
                    <a:pt x="20" y="8"/>
                    <a:pt x="20" y="8"/>
                    <a:pt x="19" y="8"/>
                  </a:cubicBezTo>
                  <a:cubicBezTo>
                    <a:pt x="18" y="8"/>
                    <a:pt x="17" y="7"/>
                    <a:pt x="16" y="7"/>
                  </a:cubicBezTo>
                  <a:cubicBezTo>
                    <a:pt x="13" y="7"/>
                    <a:pt x="11" y="8"/>
                    <a:pt x="10" y="10"/>
                  </a:cubicBezTo>
                  <a:cubicBezTo>
                    <a:pt x="9" y="12"/>
                    <a:pt x="8" y="14"/>
                    <a:pt x="8" y="1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9" y="3"/>
                    <a:pt x="10" y="3"/>
                  </a:cubicBezTo>
                  <a:cubicBezTo>
                    <a:pt x="10" y="2"/>
                    <a:pt x="11" y="2"/>
                    <a:pt x="12" y="1"/>
                  </a:cubicBezTo>
                  <a:cubicBezTo>
                    <a:pt x="12" y="1"/>
                    <a:pt x="13" y="1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3" y="2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31" name="Freeform 68">
              <a:extLst>
                <a:ext uri="{FF2B5EF4-FFF2-40B4-BE49-F238E27FC236}">
                  <a16:creationId xmlns:a16="http://schemas.microsoft.com/office/drawing/2014/main" id="{83D3DEEE-A610-48BE-BADD-6BA188B5B86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545237" y="6383459"/>
              <a:ext cx="76723" cy="136010"/>
            </a:xfrm>
            <a:custGeom>
              <a:avLst/>
              <a:gdLst>
                <a:gd name="T0" fmla="*/ 31 w 44"/>
                <a:gd name="T1" fmla="*/ 78 h 78"/>
                <a:gd name="T2" fmla="*/ 19 w 44"/>
                <a:gd name="T3" fmla="*/ 50 h 78"/>
                <a:gd name="T4" fmla="*/ 10 w 44"/>
                <a:gd name="T5" fmla="*/ 61 h 78"/>
                <a:gd name="T6" fmla="*/ 10 w 44"/>
                <a:gd name="T7" fmla="*/ 78 h 78"/>
                <a:gd name="T8" fmla="*/ 0 w 44"/>
                <a:gd name="T9" fmla="*/ 78 h 78"/>
                <a:gd name="T10" fmla="*/ 0 w 44"/>
                <a:gd name="T11" fmla="*/ 6 h 78"/>
                <a:gd name="T12" fmla="*/ 10 w 44"/>
                <a:gd name="T13" fmla="*/ 0 h 78"/>
                <a:gd name="T14" fmla="*/ 10 w 44"/>
                <a:gd name="T15" fmla="*/ 47 h 78"/>
                <a:gd name="T16" fmla="*/ 28 w 44"/>
                <a:gd name="T17" fmla="*/ 22 h 78"/>
                <a:gd name="T18" fmla="*/ 41 w 44"/>
                <a:gd name="T19" fmla="*/ 22 h 78"/>
                <a:gd name="T20" fmla="*/ 26 w 44"/>
                <a:gd name="T21" fmla="*/ 41 h 78"/>
                <a:gd name="T22" fmla="*/ 44 w 44"/>
                <a:gd name="T23" fmla="*/ 78 h 78"/>
                <a:gd name="T24" fmla="*/ 31 w 44"/>
                <a:gd name="T25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78">
                  <a:moveTo>
                    <a:pt x="31" y="78"/>
                  </a:moveTo>
                  <a:lnTo>
                    <a:pt x="19" y="50"/>
                  </a:lnTo>
                  <a:lnTo>
                    <a:pt x="10" y="61"/>
                  </a:lnTo>
                  <a:lnTo>
                    <a:pt x="10" y="78"/>
                  </a:lnTo>
                  <a:lnTo>
                    <a:pt x="0" y="78"/>
                  </a:lnTo>
                  <a:lnTo>
                    <a:pt x="0" y="6"/>
                  </a:lnTo>
                  <a:lnTo>
                    <a:pt x="10" y="0"/>
                  </a:lnTo>
                  <a:lnTo>
                    <a:pt x="10" y="47"/>
                  </a:lnTo>
                  <a:lnTo>
                    <a:pt x="28" y="22"/>
                  </a:lnTo>
                  <a:lnTo>
                    <a:pt x="41" y="22"/>
                  </a:lnTo>
                  <a:lnTo>
                    <a:pt x="26" y="41"/>
                  </a:lnTo>
                  <a:lnTo>
                    <a:pt x="44" y="78"/>
                  </a:lnTo>
                  <a:lnTo>
                    <a:pt x="31" y="7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32" name="Freeform 69">
              <a:extLst>
                <a:ext uri="{FF2B5EF4-FFF2-40B4-BE49-F238E27FC236}">
                  <a16:creationId xmlns:a16="http://schemas.microsoft.com/office/drawing/2014/main" id="{463C7ADB-C654-4D24-9055-0B6003A770A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628936" y="6418333"/>
              <a:ext cx="74980" cy="102879"/>
            </a:xfrm>
            <a:custGeom>
              <a:avLst/>
              <a:gdLst>
                <a:gd name="T0" fmla="*/ 28 w 29"/>
                <a:gd name="T1" fmla="*/ 4 h 40"/>
                <a:gd name="T2" fmla="*/ 25 w 29"/>
                <a:gd name="T3" fmla="*/ 10 h 40"/>
                <a:gd name="T4" fmla="*/ 20 w 29"/>
                <a:gd name="T5" fmla="*/ 8 h 40"/>
                <a:gd name="T6" fmla="*/ 15 w 29"/>
                <a:gd name="T7" fmla="*/ 7 h 40"/>
                <a:gd name="T8" fmla="*/ 11 w 29"/>
                <a:gd name="T9" fmla="*/ 8 h 40"/>
                <a:gd name="T10" fmla="*/ 9 w 29"/>
                <a:gd name="T11" fmla="*/ 10 h 40"/>
                <a:gd name="T12" fmla="*/ 10 w 29"/>
                <a:gd name="T13" fmla="*/ 12 h 40"/>
                <a:gd name="T14" fmla="*/ 11 w 29"/>
                <a:gd name="T15" fmla="*/ 13 h 40"/>
                <a:gd name="T16" fmla="*/ 13 w 29"/>
                <a:gd name="T17" fmla="*/ 14 h 40"/>
                <a:gd name="T18" fmla="*/ 17 w 29"/>
                <a:gd name="T19" fmla="*/ 16 h 40"/>
                <a:gd name="T20" fmla="*/ 22 w 29"/>
                <a:gd name="T21" fmla="*/ 18 h 40"/>
                <a:gd name="T22" fmla="*/ 26 w 29"/>
                <a:gd name="T23" fmla="*/ 21 h 40"/>
                <a:gd name="T24" fmla="*/ 29 w 29"/>
                <a:gd name="T25" fmla="*/ 24 h 40"/>
                <a:gd name="T26" fmla="*/ 29 w 29"/>
                <a:gd name="T27" fmla="*/ 29 h 40"/>
                <a:gd name="T28" fmla="*/ 28 w 29"/>
                <a:gd name="T29" fmla="*/ 34 h 40"/>
                <a:gd name="T30" fmla="*/ 25 w 29"/>
                <a:gd name="T31" fmla="*/ 38 h 40"/>
                <a:gd name="T32" fmla="*/ 21 w 29"/>
                <a:gd name="T33" fmla="*/ 40 h 40"/>
                <a:gd name="T34" fmla="*/ 15 w 29"/>
                <a:gd name="T35" fmla="*/ 40 h 40"/>
                <a:gd name="T36" fmla="*/ 7 w 29"/>
                <a:gd name="T37" fmla="*/ 39 h 40"/>
                <a:gd name="T38" fmla="*/ 0 w 29"/>
                <a:gd name="T39" fmla="*/ 35 h 40"/>
                <a:gd name="T40" fmla="*/ 4 w 29"/>
                <a:gd name="T41" fmla="*/ 30 h 40"/>
                <a:gd name="T42" fmla="*/ 9 w 29"/>
                <a:gd name="T43" fmla="*/ 32 h 40"/>
                <a:gd name="T44" fmla="*/ 15 w 29"/>
                <a:gd name="T45" fmla="*/ 33 h 40"/>
                <a:gd name="T46" fmla="*/ 20 w 29"/>
                <a:gd name="T47" fmla="*/ 32 h 40"/>
                <a:gd name="T48" fmla="*/ 22 w 29"/>
                <a:gd name="T49" fmla="*/ 29 h 40"/>
                <a:gd name="T50" fmla="*/ 21 w 29"/>
                <a:gd name="T51" fmla="*/ 27 h 40"/>
                <a:gd name="T52" fmla="*/ 20 w 29"/>
                <a:gd name="T53" fmla="*/ 26 h 40"/>
                <a:gd name="T54" fmla="*/ 17 w 29"/>
                <a:gd name="T55" fmla="*/ 24 h 40"/>
                <a:gd name="T56" fmla="*/ 13 w 29"/>
                <a:gd name="T57" fmla="*/ 23 h 40"/>
                <a:gd name="T58" fmla="*/ 8 w 29"/>
                <a:gd name="T59" fmla="*/ 20 h 40"/>
                <a:gd name="T60" fmla="*/ 4 w 29"/>
                <a:gd name="T61" fmla="*/ 18 h 40"/>
                <a:gd name="T62" fmla="*/ 2 w 29"/>
                <a:gd name="T63" fmla="*/ 15 h 40"/>
                <a:gd name="T64" fmla="*/ 2 w 29"/>
                <a:gd name="T65" fmla="*/ 11 h 40"/>
                <a:gd name="T66" fmla="*/ 3 w 29"/>
                <a:gd name="T67" fmla="*/ 6 h 40"/>
                <a:gd name="T68" fmla="*/ 6 w 29"/>
                <a:gd name="T69" fmla="*/ 3 h 40"/>
                <a:gd name="T70" fmla="*/ 10 w 29"/>
                <a:gd name="T71" fmla="*/ 1 h 40"/>
                <a:gd name="T72" fmla="*/ 15 w 29"/>
                <a:gd name="T73" fmla="*/ 0 h 40"/>
                <a:gd name="T74" fmla="*/ 22 w 29"/>
                <a:gd name="T75" fmla="*/ 1 h 40"/>
                <a:gd name="T76" fmla="*/ 28 w 29"/>
                <a:gd name="T7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" h="40">
                  <a:moveTo>
                    <a:pt x="28" y="4"/>
                  </a:moveTo>
                  <a:cubicBezTo>
                    <a:pt x="25" y="10"/>
                    <a:pt x="25" y="10"/>
                    <a:pt x="25" y="10"/>
                  </a:cubicBezTo>
                  <a:cubicBezTo>
                    <a:pt x="23" y="9"/>
                    <a:pt x="22" y="8"/>
                    <a:pt x="20" y="8"/>
                  </a:cubicBezTo>
                  <a:cubicBezTo>
                    <a:pt x="18" y="7"/>
                    <a:pt x="17" y="7"/>
                    <a:pt x="15" y="7"/>
                  </a:cubicBezTo>
                  <a:cubicBezTo>
                    <a:pt x="13" y="7"/>
                    <a:pt x="12" y="7"/>
                    <a:pt x="11" y="8"/>
                  </a:cubicBezTo>
                  <a:cubicBezTo>
                    <a:pt x="10" y="8"/>
                    <a:pt x="9" y="9"/>
                    <a:pt x="9" y="10"/>
                  </a:cubicBezTo>
                  <a:cubicBezTo>
                    <a:pt x="9" y="11"/>
                    <a:pt x="10" y="11"/>
                    <a:pt x="10" y="12"/>
                  </a:cubicBezTo>
                  <a:cubicBezTo>
                    <a:pt x="10" y="12"/>
                    <a:pt x="10" y="13"/>
                    <a:pt x="11" y="13"/>
                  </a:cubicBezTo>
                  <a:cubicBezTo>
                    <a:pt x="11" y="13"/>
                    <a:pt x="12" y="14"/>
                    <a:pt x="13" y="14"/>
                  </a:cubicBezTo>
                  <a:cubicBezTo>
                    <a:pt x="14" y="15"/>
                    <a:pt x="15" y="15"/>
                    <a:pt x="17" y="16"/>
                  </a:cubicBezTo>
                  <a:cubicBezTo>
                    <a:pt x="19" y="17"/>
                    <a:pt x="21" y="18"/>
                    <a:pt x="22" y="18"/>
                  </a:cubicBezTo>
                  <a:cubicBezTo>
                    <a:pt x="24" y="19"/>
                    <a:pt x="25" y="20"/>
                    <a:pt x="26" y="21"/>
                  </a:cubicBezTo>
                  <a:cubicBezTo>
                    <a:pt x="27" y="22"/>
                    <a:pt x="28" y="23"/>
                    <a:pt x="29" y="24"/>
                  </a:cubicBezTo>
                  <a:cubicBezTo>
                    <a:pt x="29" y="25"/>
                    <a:pt x="29" y="27"/>
                    <a:pt x="29" y="29"/>
                  </a:cubicBezTo>
                  <a:cubicBezTo>
                    <a:pt x="29" y="31"/>
                    <a:pt x="29" y="33"/>
                    <a:pt x="28" y="34"/>
                  </a:cubicBezTo>
                  <a:cubicBezTo>
                    <a:pt x="28" y="36"/>
                    <a:pt x="26" y="37"/>
                    <a:pt x="25" y="38"/>
                  </a:cubicBezTo>
                  <a:cubicBezTo>
                    <a:pt x="24" y="39"/>
                    <a:pt x="22" y="39"/>
                    <a:pt x="21" y="40"/>
                  </a:cubicBezTo>
                  <a:cubicBezTo>
                    <a:pt x="19" y="40"/>
                    <a:pt x="17" y="40"/>
                    <a:pt x="15" y="40"/>
                  </a:cubicBezTo>
                  <a:cubicBezTo>
                    <a:pt x="13" y="40"/>
                    <a:pt x="10" y="40"/>
                    <a:pt x="7" y="39"/>
                  </a:cubicBezTo>
                  <a:cubicBezTo>
                    <a:pt x="5" y="38"/>
                    <a:pt x="2" y="37"/>
                    <a:pt x="0" y="35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6" y="31"/>
                    <a:pt x="7" y="32"/>
                    <a:pt x="9" y="32"/>
                  </a:cubicBezTo>
                  <a:cubicBezTo>
                    <a:pt x="11" y="33"/>
                    <a:pt x="13" y="33"/>
                    <a:pt x="15" y="33"/>
                  </a:cubicBezTo>
                  <a:cubicBezTo>
                    <a:pt x="17" y="33"/>
                    <a:pt x="19" y="33"/>
                    <a:pt x="20" y="32"/>
                  </a:cubicBezTo>
                  <a:cubicBezTo>
                    <a:pt x="21" y="31"/>
                    <a:pt x="22" y="30"/>
                    <a:pt x="22" y="29"/>
                  </a:cubicBezTo>
                  <a:cubicBezTo>
                    <a:pt x="22" y="28"/>
                    <a:pt x="22" y="28"/>
                    <a:pt x="21" y="27"/>
                  </a:cubicBezTo>
                  <a:cubicBezTo>
                    <a:pt x="21" y="27"/>
                    <a:pt x="20" y="26"/>
                    <a:pt x="20" y="26"/>
                  </a:cubicBezTo>
                  <a:cubicBezTo>
                    <a:pt x="19" y="25"/>
                    <a:pt x="18" y="25"/>
                    <a:pt x="17" y="24"/>
                  </a:cubicBezTo>
                  <a:cubicBezTo>
                    <a:pt x="16" y="24"/>
                    <a:pt x="15" y="23"/>
                    <a:pt x="13" y="23"/>
                  </a:cubicBezTo>
                  <a:cubicBezTo>
                    <a:pt x="11" y="22"/>
                    <a:pt x="9" y="21"/>
                    <a:pt x="8" y="20"/>
                  </a:cubicBezTo>
                  <a:cubicBezTo>
                    <a:pt x="6" y="19"/>
                    <a:pt x="5" y="19"/>
                    <a:pt x="4" y="18"/>
                  </a:cubicBezTo>
                  <a:cubicBezTo>
                    <a:pt x="3" y="17"/>
                    <a:pt x="3" y="16"/>
                    <a:pt x="2" y="15"/>
                  </a:cubicBezTo>
                  <a:cubicBezTo>
                    <a:pt x="2" y="13"/>
                    <a:pt x="2" y="12"/>
                    <a:pt x="2" y="11"/>
                  </a:cubicBezTo>
                  <a:cubicBezTo>
                    <a:pt x="2" y="9"/>
                    <a:pt x="2" y="7"/>
                    <a:pt x="3" y="6"/>
                  </a:cubicBezTo>
                  <a:cubicBezTo>
                    <a:pt x="3" y="5"/>
                    <a:pt x="4" y="4"/>
                    <a:pt x="6" y="3"/>
                  </a:cubicBezTo>
                  <a:cubicBezTo>
                    <a:pt x="7" y="2"/>
                    <a:pt x="8" y="1"/>
                    <a:pt x="10" y="1"/>
                  </a:cubicBezTo>
                  <a:cubicBezTo>
                    <a:pt x="11" y="0"/>
                    <a:pt x="13" y="0"/>
                    <a:pt x="15" y="0"/>
                  </a:cubicBezTo>
                  <a:cubicBezTo>
                    <a:pt x="17" y="0"/>
                    <a:pt x="20" y="0"/>
                    <a:pt x="22" y="1"/>
                  </a:cubicBezTo>
                  <a:cubicBezTo>
                    <a:pt x="24" y="2"/>
                    <a:pt x="26" y="3"/>
                    <a:pt x="28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33" name="Freeform 70">
              <a:extLst>
                <a:ext uri="{FF2B5EF4-FFF2-40B4-BE49-F238E27FC236}">
                  <a16:creationId xmlns:a16="http://schemas.microsoft.com/office/drawing/2014/main" id="{40CF3793-E792-4DB3-8064-4B43F4706A3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723096" y="6489826"/>
              <a:ext cx="27899" cy="31387"/>
            </a:xfrm>
            <a:custGeom>
              <a:avLst/>
              <a:gdLst>
                <a:gd name="T0" fmla="*/ 11 w 11"/>
                <a:gd name="T1" fmla="*/ 6 h 12"/>
                <a:gd name="T2" fmla="*/ 11 w 11"/>
                <a:gd name="T3" fmla="*/ 9 h 12"/>
                <a:gd name="T4" fmla="*/ 10 w 11"/>
                <a:gd name="T5" fmla="*/ 10 h 12"/>
                <a:gd name="T6" fmla="*/ 8 w 11"/>
                <a:gd name="T7" fmla="*/ 12 h 12"/>
                <a:gd name="T8" fmla="*/ 6 w 11"/>
                <a:gd name="T9" fmla="*/ 12 h 12"/>
                <a:gd name="T10" fmla="*/ 3 w 11"/>
                <a:gd name="T11" fmla="*/ 12 h 12"/>
                <a:gd name="T12" fmla="*/ 1 w 11"/>
                <a:gd name="T13" fmla="*/ 10 h 12"/>
                <a:gd name="T14" fmla="*/ 0 w 11"/>
                <a:gd name="T15" fmla="*/ 9 h 12"/>
                <a:gd name="T16" fmla="*/ 0 w 11"/>
                <a:gd name="T17" fmla="*/ 6 h 12"/>
                <a:gd name="T18" fmla="*/ 0 w 11"/>
                <a:gd name="T19" fmla="*/ 4 h 12"/>
                <a:gd name="T20" fmla="*/ 1 w 11"/>
                <a:gd name="T21" fmla="*/ 2 h 12"/>
                <a:gd name="T22" fmla="*/ 3 w 11"/>
                <a:gd name="T23" fmla="*/ 1 h 12"/>
                <a:gd name="T24" fmla="*/ 6 w 11"/>
                <a:gd name="T25" fmla="*/ 0 h 12"/>
                <a:gd name="T26" fmla="*/ 8 w 11"/>
                <a:gd name="T27" fmla="*/ 1 h 12"/>
                <a:gd name="T28" fmla="*/ 10 w 11"/>
                <a:gd name="T29" fmla="*/ 2 h 12"/>
                <a:gd name="T30" fmla="*/ 11 w 11"/>
                <a:gd name="T31" fmla="*/ 4 h 12"/>
                <a:gd name="T32" fmla="*/ 11 w 11"/>
                <a:gd name="T33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11" y="7"/>
                    <a:pt x="11" y="8"/>
                    <a:pt x="11" y="9"/>
                  </a:cubicBezTo>
                  <a:cubicBezTo>
                    <a:pt x="11" y="9"/>
                    <a:pt x="10" y="10"/>
                    <a:pt x="10" y="10"/>
                  </a:cubicBezTo>
                  <a:cubicBezTo>
                    <a:pt x="9" y="11"/>
                    <a:pt x="9" y="11"/>
                    <a:pt x="8" y="12"/>
                  </a:cubicBezTo>
                  <a:cubicBezTo>
                    <a:pt x="7" y="12"/>
                    <a:pt x="6" y="12"/>
                    <a:pt x="6" y="12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1"/>
                    <a:pt x="2" y="11"/>
                    <a:pt x="1" y="10"/>
                  </a:cubicBezTo>
                  <a:cubicBezTo>
                    <a:pt x="1" y="10"/>
                    <a:pt x="1" y="9"/>
                    <a:pt x="0" y="9"/>
                  </a:cubicBezTo>
                  <a:cubicBezTo>
                    <a:pt x="0" y="8"/>
                    <a:pt x="0" y="7"/>
                    <a:pt x="0" y="6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2" y="2"/>
                    <a:pt x="3" y="1"/>
                    <a:pt x="3" y="1"/>
                  </a:cubicBezTo>
                  <a:cubicBezTo>
                    <a:pt x="4" y="1"/>
                    <a:pt x="5" y="0"/>
                    <a:pt x="6" y="0"/>
                  </a:cubicBezTo>
                  <a:cubicBezTo>
                    <a:pt x="6" y="0"/>
                    <a:pt x="7" y="1"/>
                    <a:pt x="8" y="1"/>
                  </a:cubicBezTo>
                  <a:cubicBezTo>
                    <a:pt x="9" y="1"/>
                    <a:pt x="9" y="2"/>
                    <a:pt x="10" y="2"/>
                  </a:cubicBezTo>
                  <a:cubicBezTo>
                    <a:pt x="10" y="3"/>
                    <a:pt x="11" y="3"/>
                    <a:pt x="11" y="4"/>
                  </a:cubicBezTo>
                  <a:cubicBezTo>
                    <a:pt x="11" y="5"/>
                    <a:pt x="11" y="6"/>
                    <a:pt x="11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</p:grpSp>
      <p:sp>
        <p:nvSpPr>
          <p:cNvPr id="18" name="Title 1"/>
          <p:cNvSpPr>
            <a:spLocks noGrp="1"/>
          </p:cNvSpPr>
          <p:nvPr userDrawn="1">
            <p:ph type="ctrTitle"/>
          </p:nvPr>
        </p:nvSpPr>
        <p:spPr>
          <a:xfrm>
            <a:off x="944880" y="2158329"/>
            <a:ext cx="4783882" cy="860400"/>
          </a:xfrm>
          <a:prstGeom prst="rect">
            <a:avLst/>
          </a:prstGeom>
        </p:spPr>
        <p:txBody>
          <a:bodyPr/>
          <a:lstStyle>
            <a:lvl1pPr>
              <a:defRPr sz="3000" b="0">
                <a:solidFill>
                  <a:schemeClr val="bg1"/>
                </a:solidFill>
                <a:latin typeface="EYInterstate Light" panose="02000506000000020004" pitchFamily="2" charset="0"/>
                <a:cs typeface="Arial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GB" dirty="0"/>
          </a:p>
        </p:txBody>
      </p:sp>
      <p:sp>
        <p:nvSpPr>
          <p:cNvPr id="19" name="Subtitle 2"/>
          <p:cNvSpPr>
            <a:spLocks noGrp="1"/>
          </p:cNvSpPr>
          <p:nvPr userDrawn="1">
            <p:ph type="subTitle" idx="1"/>
          </p:nvPr>
        </p:nvSpPr>
        <p:spPr>
          <a:xfrm>
            <a:off x="945072" y="3200329"/>
            <a:ext cx="4808028" cy="64574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>
                <a:solidFill>
                  <a:schemeClr val="bg1"/>
                </a:solidFill>
                <a:latin typeface="EYInterstate Light" panose="02000506000000020004" pitchFamily="2" charset="0"/>
                <a:cs typeface="Arial" pitchFamily="34" charset="0"/>
              </a:defRPr>
            </a:lvl1pPr>
            <a:lvl2pPr marL="0" indent="0" algn="l"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单击此处编辑母版副标题样式</a:t>
            </a:r>
            <a:endParaRPr lang="en-GB" dirty="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44A731D0-020D-4D8E-955D-2354AF0FE452}"/>
              </a:ext>
            </a:extLst>
          </p:cNvPr>
          <p:cNvSpPr/>
          <p:nvPr userDrawn="1"/>
        </p:nvSpPr>
        <p:spPr>
          <a:xfrm>
            <a:off x="489366" y="723658"/>
            <a:ext cx="5680945" cy="3452894"/>
          </a:xfrm>
          <a:custGeom>
            <a:avLst/>
            <a:gdLst>
              <a:gd name="connsiteX0" fmla="*/ 8749 w 5680945"/>
              <a:gd name="connsiteY0" fmla="*/ 1021520 h 3452894"/>
              <a:gd name="connsiteX1" fmla="*/ 8749 w 5680945"/>
              <a:gd name="connsiteY1" fmla="*/ 3164181 h 3452894"/>
              <a:gd name="connsiteX2" fmla="*/ 151414 w 5680945"/>
              <a:gd name="connsiteY2" fmla="*/ 3164181 h 3452894"/>
              <a:gd name="connsiteX3" fmla="*/ 151414 w 5680945"/>
              <a:gd name="connsiteY3" fmla="*/ 1140155 h 3452894"/>
              <a:gd name="connsiteX4" fmla="*/ 5534897 w 5680945"/>
              <a:gd name="connsiteY4" fmla="*/ 179294 h 3452894"/>
              <a:gd name="connsiteX5" fmla="*/ 5534897 w 5680945"/>
              <a:gd name="connsiteY5" fmla="*/ 3306846 h 3452894"/>
              <a:gd name="connsiteX6" fmla="*/ 864624 w 5680945"/>
              <a:gd name="connsiteY6" fmla="*/ 3306846 h 3452894"/>
              <a:gd name="connsiteX7" fmla="*/ 864624 w 5680945"/>
              <a:gd name="connsiteY7" fmla="*/ 3449395 h 3452894"/>
              <a:gd name="connsiteX8" fmla="*/ 5677562 w 5680945"/>
              <a:gd name="connsiteY8" fmla="*/ 3449395 h 3452894"/>
              <a:gd name="connsiteX9" fmla="*/ 5677562 w 5680945"/>
              <a:gd name="connsiteY9" fmla="*/ 8749 h 3452894"/>
              <a:gd name="connsiteX10" fmla="*/ 8749 w 5680945"/>
              <a:gd name="connsiteY10" fmla="*/ 1021520 h 3452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680945" h="3452894">
                <a:moveTo>
                  <a:pt x="8749" y="1021520"/>
                </a:moveTo>
                <a:lnTo>
                  <a:pt x="8749" y="3164181"/>
                </a:lnTo>
                <a:lnTo>
                  <a:pt x="151414" y="3164181"/>
                </a:lnTo>
                <a:lnTo>
                  <a:pt x="151414" y="1140155"/>
                </a:lnTo>
                <a:lnTo>
                  <a:pt x="5534897" y="179294"/>
                </a:lnTo>
                <a:lnTo>
                  <a:pt x="5534897" y="3306846"/>
                </a:lnTo>
                <a:lnTo>
                  <a:pt x="864624" y="3306846"/>
                </a:lnTo>
                <a:lnTo>
                  <a:pt x="864624" y="3449395"/>
                </a:lnTo>
                <a:lnTo>
                  <a:pt x="5677562" y="3449395"/>
                </a:lnTo>
                <a:lnTo>
                  <a:pt x="5677562" y="8749"/>
                </a:lnTo>
                <a:lnTo>
                  <a:pt x="8749" y="1021520"/>
                </a:ln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5324C54-B75E-4AC0-90C2-FA558C7716F7}"/>
              </a:ext>
            </a:extLst>
          </p:cNvPr>
          <p:cNvSpPr/>
          <p:nvPr/>
        </p:nvSpPr>
        <p:spPr>
          <a:xfrm>
            <a:off x="489366" y="4021755"/>
            <a:ext cx="151647" cy="151647"/>
          </a:xfrm>
          <a:custGeom>
            <a:avLst/>
            <a:gdLst>
              <a:gd name="connsiteX0" fmla="*/ 8749 w 151647"/>
              <a:gd name="connsiteY0" fmla="*/ 8749 h 151647"/>
              <a:gd name="connsiteX1" fmla="*/ 151414 w 151647"/>
              <a:gd name="connsiteY1" fmla="*/ 8749 h 151647"/>
              <a:gd name="connsiteX2" fmla="*/ 151414 w 151647"/>
              <a:gd name="connsiteY2" fmla="*/ 151414 h 151647"/>
              <a:gd name="connsiteX3" fmla="*/ 8749 w 151647"/>
              <a:gd name="connsiteY3" fmla="*/ 151414 h 151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647" h="151647">
                <a:moveTo>
                  <a:pt x="8749" y="8749"/>
                </a:moveTo>
                <a:lnTo>
                  <a:pt x="151414" y="8749"/>
                </a:lnTo>
                <a:lnTo>
                  <a:pt x="151414" y="151414"/>
                </a:lnTo>
                <a:lnTo>
                  <a:pt x="8749" y="151414"/>
                </a:ln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CAA95478-C099-485F-AD95-A617656C6C7C}"/>
              </a:ext>
            </a:extLst>
          </p:cNvPr>
          <p:cNvSpPr/>
          <p:nvPr/>
        </p:nvSpPr>
        <p:spPr>
          <a:xfrm>
            <a:off x="774697" y="4021755"/>
            <a:ext cx="151647" cy="151647"/>
          </a:xfrm>
          <a:custGeom>
            <a:avLst/>
            <a:gdLst>
              <a:gd name="connsiteX0" fmla="*/ 8749 w 151647"/>
              <a:gd name="connsiteY0" fmla="*/ 8749 h 151647"/>
              <a:gd name="connsiteX1" fmla="*/ 151414 w 151647"/>
              <a:gd name="connsiteY1" fmla="*/ 8749 h 151647"/>
              <a:gd name="connsiteX2" fmla="*/ 151414 w 151647"/>
              <a:gd name="connsiteY2" fmla="*/ 151414 h 151647"/>
              <a:gd name="connsiteX3" fmla="*/ 8749 w 151647"/>
              <a:gd name="connsiteY3" fmla="*/ 151414 h 151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647" h="151647">
                <a:moveTo>
                  <a:pt x="8749" y="8749"/>
                </a:moveTo>
                <a:lnTo>
                  <a:pt x="151414" y="8749"/>
                </a:lnTo>
                <a:lnTo>
                  <a:pt x="151414" y="151414"/>
                </a:lnTo>
                <a:lnTo>
                  <a:pt x="8749" y="151414"/>
                </a:ln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65680A1-86D1-44C2-AA38-0DF5735F1F26}"/>
              </a:ext>
            </a:extLst>
          </p:cNvPr>
          <p:cNvSpPr/>
          <p:nvPr/>
        </p:nvSpPr>
        <p:spPr>
          <a:xfrm>
            <a:off x="1059910" y="4021755"/>
            <a:ext cx="151647" cy="151647"/>
          </a:xfrm>
          <a:custGeom>
            <a:avLst/>
            <a:gdLst>
              <a:gd name="connsiteX0" fmla="*/ 8749 w 151647"/>
              <a:gd name="connsiteY0" fmla="*/ 8749 h 151647"/>
              <a:gd name="connsiteX1" fmla="*/ 151414 w 151647"/>
              <a:gd name="connsiteY1" fmla="*/ 8749 h 151647"/>
              <a:gd name="connsiteX2" fmla="*/ 151414 w 151647"/>
              <a:gd name="connsiteY2" fmla="*/ 151414 h 151647"/>
              <a:gd name="connsiteX3" fmla="*/ 8749 w 151647"/>
              <a:gd name="connsiteY3" fmla="*/ 151414 h 151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647" h="151647">
                <a:moveTo>
                  <a:pt x="8749" y="8749"/>
                </a:moveTo>
                <a:lnTo>
                  <a:pt x="151414" y="8749"/>
                </a:lnTo>
                <a:lnTo>
                  <a:pt x="151414" y="151414"/>
                </a:lnTo>
                <a:lnTo>
                  <a:pt x="8749" y="151414"/>
                </a:ln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pic>
        <p:nvPicPr>
          <p:cNvPr id="78" name="Picture 7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515"/>
          <a:stretch/>
        </p:blipFill>
        <p:spPr>
          <a:xfrm>
            <a:off x="10364788" y="4962568"/>
            <a:ext cx="1314314" cy="1433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19230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cused d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139B669-D18F-448E-A005-0A353671C9C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28928" y="6471244"/>
            <a:ext cx="1191258" cy="180000"/>
          </a:xfrm>
          <a:prstGeom prst="rect">
            <a:avLst/>
          </a:prstGeom>
        </p:spPr>
        <p:txBody>
          <a:bodyPr/>
          <a:lstStyle/>
          <a:p>
            <a:fld id="{DE39BF9A-0D1B-456C-90FD-7DD4E43985FE}" type="datetime3">
              <a:rPr lang="en-US" smtClean="0"/>
              <a:t>22 April 2021</a:t>
            </a:fld>
            <a:endParaRPr lang="en-IN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7031300-352D-4FEE-9216-28FB24137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39188" y="6471244"/>
            <a:ext cx="3086100" cy="18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ADEB71-FD7D-4974-99DD-0F48E0466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948674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570B882-5FC5-4C48-9562-890886DDED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28928" y="6471244"/>
            <a:ext cx="1191258" cy="180000"/>
          </a:xfrm>
          <a:prstGeom prst="rect">
            <a:avLst/>
          </a:prstGeom>
        </p:spPr>
        <p:txBody>
          <a:bodyPr/>
          <a:lstStyle/>
          <a:p>
            <a:fld id="{678A09A2-12AE-4A08-9E31-994E3910808B}" type="datetime3">
              <a:rPr lang="en-US" smtClean="0"/>
              <a:t>22 April 2021</a:t>
            </a:fld>
            <a:endParaRPr lang="en-IN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92E7899-FE60-4FDA-8608-58147D091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39188" y="6471244"/>
            <a:ext cx="3086100" cy="18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A32B5C-3285-477F-B755-A6F2F0F4D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529053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37416E9-5919-4213-81D7-5E74B3B61EA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28928" y="6471244"/>
            <a:ext cx="1191258" cy="180000"/>
          </a:xfrm>
          <a:prstGeom prst="rect">
            <a:avLst/>
          </a:prstGeom>
        </p:spPr>
        <p:txBody>
          <a:bodyPr/>
          <a:lstStyle/>
          <a:p>
            <a:fld id="{0BD55BA1-5616-41A0-A230-900CC53918C9}" type="datetime3">
              <a:rPr lang="en-US" smtClean="0"/>
              <a:t>22 April 2021</a:t>
            </a:fld>
            <a:endParaRPr lang="en-IN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DFF1B2-A745-40FB-B885-B3638A4F4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39188" y="6471244"/>
            <a:ext cx="3086100" cy="18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C9AD96-7B7E-4E05-90E8-1F98943B0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937937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043862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0052CFA6-7CF5-41BD-9D94-2D0DAE108428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12198350" cy="6858000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IN" dirty="0"/>
              <a:t>Video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1B3654-4C35-482F-B580-02C23F975B92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428928" y="6471244"/>
            <a:ext cx="1191258" cy="180000"/>
          </a:xfrm>
          <a:prstGeom prst="rect">
            <a:avLst/>
          </a:prstGeom>
        </p:spPr>
        <p:txBody>
          <a:bodyPr/>
          <a:lstStyle/>
          <a:p>
            <a:fld id="{ECB31890-3905-4699-8A54-4A643E2FBD12}" type="datetime3">
              <a:rPr lang="en-US" smtClean="0"/>
              <a:t>22 April 2021</a:t>
            </a:fld>
            <a:endParaRPr lang="en-IN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2EFEC5-10C4-4E79-B06E-F14B8F305F9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239188" y="6471244"/>
            <a:ext cx="3086100" cy="18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C05763-C066-4818-A1DF-64ED4D64BE2E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GB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730404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07799" y="719139"/>
            <a:ext cx="4677635" cy="5210062"/>
          </a:xfrm>
        </p:spPr>
        <p:txBody>
          <a:bodyPr/>
          <a:lstStyle>
            <a:lvl1pPr marL="0" indent="0" algn="l" defTabSz="995363" rtl="0" fontAlgn="base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SzPct val="100000"/>
              <a:buNone/>
              <a:defRPr lang="en-US" sz="1200" kern="1200" noProof="0" dirty="0" smtClean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1pPr>
            <a:lvl2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900" b="1" kern="1200" noProof="0" dirty="0" smtClean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2pPr>
            <a:lvl3pPr marL="176213" indent="-1762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Arial" pitchFamily="34" charset="0"/>
              <a:buChar char="►"/>
              <a:defRPr lang="en-US" sz="900" b="1" kern="1200" noProof="0" dirty="0" smtClean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3pPr>
            <a:lvl4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800" kern="1200" noProof="0" dirty="0" smtClean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4pPr>
            <a:lvl5pPr marL="188913" indent="-1889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Arial" pitchFamily="34" charset="0"/>
              <a:buChar char="►"/>
              <a:defRPr lang="en-US" sz="800" kern="1200" noProof="0" dirty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zh-CN" altLang="en-US" noProof="0"/>
              <a:t>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09923674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3">
            <a:extLst>
              <a:ext uri="{FF2B5EF4-FFF2-40B4-BE49-F238E27FC236}">
                <a16:creationId xmlns:a16="http://schemas.microsoft.com/office/drawing/2014/main" id="{501A2F11-32A0-4526-A5F7-F4382DA5B47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5" y="0"/>
            <a:ext cx="12192000" cy="6858000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07799" y="719139"/>
            <a:ext cx="4677635" cy="5210062"/>
          </a:xfrm>
        </p:spPr>
        <p:txBody>
          <a:bodyPr/>
          <a:lstStyle>
            <a:lvl1pPr marL="0" indent="0" algn="l" defTabSz="995363" rtl="0" fontAlgn="base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SzPct val="100000"/>
              <a:buNone/>
              <a:defRPr lang="en-US" sz="1200" kern="1200" noProof="0" dirty="0" smtClean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1pPr>
            <a:lvl2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900" b="1" kern="1200" noProof="0" dirty="0" smtClean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2pPr>
            <a:lvl3pPr marL="176213" indent="-1762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Arial" pitchFamily="34" charset="0"/>
              <a:buChar char="►"/>
              <a:defRPr lang="en-US" sz="900" b="1" kern="1200" noProof="0" dirty="0" smtClean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3pPr>
            <a:lvl4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800" kern="1200" noProof="0" dirty="0" smtClean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4pPr>
            <a:lvl5pPr marL="188913" indent="-1889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Arial" pitchFamily="34" charset="0"/>
              <a:buChar char="►"/>
              <a:defRPr lang="en-US" sz="800" kern="1200" noProof="0" dirty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zh-CN" altLang="en-US" noProof="0"/>
              <a:t>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9195857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07799" y="719139"/>
            <a:ext cx="4677635" cy="5210062"/>
          </a:xfrm>
        </p:spPr>
        <p:txBody>
          <a:bodyPr/>
          <a:lstStyle>
            <a:lvl1pPr marL="0" indent="0" algn="l" defTabSz="995363" rtl="0" fontAlgn="base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SzPct val="100000"/>
              <a:buNone/>
              <a:defRPr lang="en-US" sz="1200" kern="1200" noProof="0" dirty="0" smtClean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1pPr>
            <a:lvl2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900" b="1" kern="1200" noProof="0" dirty="0" smtClean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2pPr>
            <a:lvl3pPr marL="176213" indent="-1762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Arial" pitchFamily="34" charset="0"/>
              <a:buChar char="►"/>
              <a:defRPr lang="en-US" sz="900" b="1" kern="1200" noProof="0" dirty="0" smtClean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3pPr>
            <a:lvl4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800" kern="1200" noProof="0" dirty="0" smtClean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4pPr>
            <a:lvl5pPr marL="188913" indent="-1889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Arial" pitchFamily="34" charset="0"/>
              <a:buChar char="►"/>
              <a:defRPr lang="en-US" sz="800" kern="1200" noProof="0" dirty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zh-CN" altLang="en-US" noProof="0"/>
              <a:t>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8222703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78806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56">
            <a:extLst>
              <a:ext uri="{FF2B5EF4-FFF2-40B4-BE49-F238E27FC236}">
                <a16:creationId xmlns:a16="http://schemas.microsoft.com/office/drawing/2014/main" id="{13A7AC18-CF42-4EC5-8D40-441EAE30A06C}"/>
              </a:ext>
            </a:extLst>
          </p:cNvPr>
          <p:cNvSpPr/>
          <p:nvPr userDrawn="1"/>
        </p:nvSpPr>
        <p:spPr>
          <a:xfrm>
            <a:off x="498115" y="795662"/>
            <a:ext cx="4930412" cy="3581484"/>
          </a:xfrm>
          <a:custGeom>
            <a:avLst/>
            <a:gdLst>
              <a:gd name="connsiteX0" fmla="*/ 4238387 w 4257675"/>
              <a:gd name="connsiteY0" fmla="*/ 0 h 3092804"/>
              <a:gd name="connsiteX1" fmla="*/ 4257675 w 4257675"/>
              <a:gd name="connsiteY1" fmla="*/ 0 h 3092804"/>
              <a:gd name="connsiteX2" fmla="*/ 4257675 w 4257675"/>
              <a:gd name="connsiteY2" fmla="*/ 3092804 h 3092804"/>
              <a:gd name="connsiteX3" fmla="*/ 0 w 4257675"/>
              <a:gd name="connsiteY3" fmla="*/ 3092804 h 3092804"/>
              <a:gd name="connsiteX4" fmla="*/ 0 w 4257675"/>
              <a:gd name="connsiteY4" fmla="*/ 747342 h 3092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7675" h="3092804">
                <a:moveTo>
                  <a:pt x="4238387" y="0"/>
                </a:moveTo>
                <a:lnTo>
                  <a:pt x="4257675" y="0"/>
                </a:lnTo>
                <a:lnTo>
                  <a:pt x="4257675" y="3092804"/>
                </a:lnTo>
                <a:lnTo>
                  <a:pt x="0" y="3092804"/>
                </a:lnTo>
                <a:lnTo>
                  <a:pt x="0" y="747342"/>
                </a:lnTo>
                <a:close/>
              </a:path>
            </a:pathLst>
          </a:custGeom>
          <a:solidFill>
            <a:srgbClr val="FFE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775504" y="1954221"/>
            <a:ext cx="4328932" cy="979702"/>
          </a:xfrm>
        </p:spPr>
        <p:txBody>
          <a:bodyPr/>
          <a:lstStyle>
            <a:lvl1pPr>
              <a:defRPr sz="3000" b="0">
                <a:solidFill>
                  <a:schemeClr val="bg1"/>
                </a:solidFill>
                <a:latin typeface="EYInterstate Light" panose="02000506000000020004" pitchFamily="2" charset="0"/>
                <a:cs typeface="Arial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775504" y="3046158"/>
            <a:ext cx="4328932" cy="1046323"/>
          </a:xfrm>
        </p:spPr>
        <p:txBody>
          <a:bodyPr/>
          <a:lstStyle>
            <a:lvl1pPr marL="0" indent="0" algn="l">
              <a:spcAft>
                <a:spcPts val="1200"/>
              </a:spcAft>
              <a:buNone/>
              <a:defRPr sz="2000">
                <a:solidFill>
                  <a:schemeClr val="bg1"/>
                </a:solidFill>
                <a:latin typeface="EYInterstate" panose="02000503020000020004" pitchFamily="2" charset="0"/>
                <a:cs typeface="Arial" pitchFamily="34" charset="0"/>
              </a:defRPr>
            </a:lvl1pPr>
            <a:lvl2pPr marL="0" indent="0" algn="l">
              <a:buNone/>
              <a:defRPr sz="1600" b="1">
                <a:solidFill>
                  <a:srgbClr val="404040"/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单击此处编辑母版副标题样式</a:t>
            </a:r>
            <a:endParaRPr lang="en-GB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93BD223-2224-476C-AB5C-300C248C1618}"/>
              </a:ext>
            </a:extLst>
          </p:cNvPr>
          <p:cNvCxnSpPr>
            <a:cxnSpLocks/>
          </p:cNvCxnSpPr>
          <p:nvPr userDrawn="1"/>
        </p:nvCxnSpPr>
        <p:spPr>
          <a:xfrm>
            <a:off x="1333184" y="5709060"/>
            <a:ext cx="8122101" cy="0"/>
          </a:xfrm>
          <a:prstGeom prst="line">
            <a:avLst/>
          </a:prstGeom>
          <a:ln>
            <a:solidFill>
              <a:srgbClr val="82829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651B4C43-E5F8-400E-A971-58A3766B1BF0}"/>
              </a:ext>
            </a:extLst>
          </p:cNvPr>
          <p:cNvSpPr txBox="1"/>
          <p:nvPr userDrawn="1"/>
        </p:nvSpPr>
        <p:spPr>
          <a:xfrm>
            <a:off x="461984" y="5605200"/>
            <a:ext cx="1045073" cy="19758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200" dirty="0">
                <a:solidFill>
                  <a:srgbClr val="828290"/>
                </a:solidFill>
                <a:latin typeface="EYInterstate Light" panose="02000506000000020004" pitchFamily="2" charset="0"/>
              </a:rPr>
              <a:t>Written by</a:t>
            </a:r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A9465B6B-DFD4-4E0C-9ACE-E88CA222046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3184" y="6019189"/>
            <a:ext cx="3089275" cy="180000"/>
          </a:xfr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Surname</a:t>
            </a:r>
            <a:endParaRPr lang="en-GB" dirty="0"/>
          </a:p>
        </p:txBody>
      </p:sp>
      <p:sp>
        <p:nvSpPr>
          <p:cNvPr id="13" name="Text Placeholder 16">
            <a:extLst>
              <a:ext uri="{FF2B5EF4-FFF2-40B4-BE49-F238E27FC236}">
                <a16:creationId xmlns:a16="http://schemas.microsoft.com/office/drawing/2014/main" id="{A1F2ED22-5637-4AB8-ABD8-3693A6EA55F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333184" y="6216807"/>
            <a:ext cx="3089275" cy="180000"/>
          </a:xfr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Job Title</a:t>
            </a:r>
            <a:endParaRPr lang="en-GB" dirty="0"/>
          </a:p>
        </p:txBody>
      </p:sp>
      <p:sp>
        <p:nvSpPr>
          <p:cNvPr id="14" name="Picture Placeholder 19">
            <a:extLst>
              <a:ext uri="{FF2B5EF4-FFF2-40B4-BE49-F238E27FC236}">
                <a16:creationId xmlns:a16="http://schemas.microsoft.com/office/drawing/2014/main" id="{29A5E1BC-8F6B-43EF-9FF6-8242E7708BD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61983" y="5914642"/>
            <a:ext cx="576000" cy="576000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单击图标添加图片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515"/>
          <a:stretch/>
        </p:blipFill>
        <p:spPr>
          <a:xfrm>
            <a:off x="10364788" y="4962568"/>
            <a:ext cx="1314314" cy="1433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5130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pproved question t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Picture 9">
            <a:extLst>
              <a:ext uri="{FF2B5EF4-FFF2-40B4-BE49-F238E27FC236}">
                <a16:creationId xmlns:a16="http://schemas.microsoft.com/office/drawing/2014/main" id="{451B0540-2DA9-4DE2-B97E-B30E7D578EA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86" name="Group 185">
            <a:extLst>
              <a:ext uri="{FF2B5EF4-FFF2-40B4-BE49-F238E27FC236}">
                <a16:creationId xmlns:a16="http://schemas.microsoft.com/office/drawing/2014/main" id="{9CDE954B-B280-441B-9B2D-3DC58AAE3926}"/>
              </a:ext>
            </a:extLst>
          </p:cNvPr>
          <p:cNvGrpSpPr/>
          <p:nvPr userDrawn="1"/>
        </p:nvGrpSpPr>
        <p:grpSpPr>
          <a:xfrm>
            <a:off x="498115" y="5826612"/>
            <a:ext cx="3878023" cy="570195"/>
            <a:chOff x="498115" y="5951018"/>
            <a:chExt cx="3878023" cy="570195"/>
          </a:xfrm>
        </p:grpSpPr>
        <p:sp>
          <p:nvSpPr>
            <p:cNvPr id="187" name="Rectangle 186">
              <a:extLst>
                <a:ext uri="{FF2B5EF4-FFF2-40B4-BE49-F238E27FC236}">
                  <a16:creationId xmlns:a16="http://schemas.microsoft.com/office/drawing/2014/main" id="{93D8FAC8-9530-49D4-8284-D35D1B1509D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98115" y="5951018"/>
              <a:ext cx="99392" cy="9764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8" name="Rectangle 6">
              <a:extLst>
                <a:ext uri="{FF2B5EF4-FFF2-40B4-BE49-F238E27FC236}">
                  <a16:creationId xmlns:a16="http://schemas.microsoft.com/office/drawing/2014/main" id="{FD924F44-93C1-4254-B594-53DB14FD995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93411" y="5951018"/>
              <a:ext cx="99392" cy="9764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9" name="Rectangle 7">
              <a:extLst>
                <a:ext uri="{FF2B5EF4-FFF2-40B4-BE49-F238E27FC236}">
                  <a16:creationId xmlns:a16="http://schemas.microsoft.com/office/drawing/2014/main" id="{2A2DA425-7935-45A1-B63F-2D14CF8D5F9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890451" y="5951018"/>
              <a:ext cx="99392" cy="9764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0" name="Freeform 8">
              <a:extLst>
                <a:ext uri="{FF2B5EF4-FFF2-40B4-BE49-F238E27FC236}">
                  <a16:creationId xmlns:a16="http://schemas.microsoft.com/office/drawing/2014/main" id="{91EFF75E-13E7-4E35-B108-D9FD5E9C802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98115" y="6181188"/>
              <a:ext cx="94161" cy="130778"/>
            </a:xfrm>
            <a:custGeom>
              <a:avLst/>
              <a:gdLst>
                <a:gd name="T0" fmla="*/ 32 w 54"/>
                <a:gd name="T1" fmla="*/ 11 h 75"/>
                <a:gd name="T2" fmla="*/ 32 w 54"/>
                <a:gd name="T3" fmla="*/ 75 h 75"/>
                <a:gd name="T4" fmla="*/ 22 w 54"/>
                <a:gd name="T5" fmla="*/ 75 h 75"/>
                <a:gd name="T6" fmla="*/ 22 w 54"/>
                <a:gd name="T7" fmla="*/ 11 h 75"/>
                <a:gd name="T8" fmla="*/ 0 w 54"/>
                <a:gd name="T9" fmla="*/ 11 h 75"/>
                <a:gd name="T10" fmla="*/ 0 w 54"/>
                <a:gd name="T11" fmla="*/ 0 h 75"/>
                <a:gd name="T12" fmla="*/ 54 w 54"/>
                <a:gd name="T13" fmla="*/ 0 h 75"/>
                <a:gd name="T14" fmla="*/ 54 w 54"/>
                <a:gd name="T15" fmla="*/ 11 h 75"/>
                <a:gd name="T16" fmla="*/ 32 w 54"/>
                <a:gd name="T17" fmla="*/ 1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75">
                  <a:moveTo>
                    <a:pt x="32" y="11"/>
                  </a:moveTo>
                  <a:lnTo>
                    <a:pt x="32" y="75"/>
                  </a:lnTo>
                  <a:lnTo>
                    <a:pt x="22" y="75"/>
                  </a:lnTo>
                  <a:lnTo>
                    <a:pt x="22" y="11"/>
                  </a:lnTo>
                  <a:lnTo>
                    <a:pt x="0" y="11"/>
                  </a:lnTo>
                  <a:lnTo>
                    <a:pt x="0" y="0"/>
                  </a:lnTo>
                  <a:lnTo>
                    <a:pt x="54" y="0"/>
                  </a:lnTo>
                  <a:lnTo>
                    <a:pt x="54" y="11"/>
                  </a:lnTo>
                  <a:lnTo>
                    <a:pt x="32" y="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91" name="Freeform 9">
              <a:extLst>
                <a:ext uri="{FF2B5EF4-FFF2-40B4-BE49-F238E27FC236}">
                  <a16:creationId xmlns:a16="http://schemas.microsoft.com/office/drawing/2014/main" id="{4411951F-E009-4FE7-B2EC-47771CA8E1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09713" y="6174213"/>
              <a:ext cx="78468" cy="137753"/>
            </a:xfrm>
            <a:custGeom>
              <a:avLst/>
              <a:gdLst>
                <a:gd name="T0" fmla="*/ 23 w 31"/>
                <a:gd name="T1" fmla="*/ 54 h 54"/>
                <a:gd name="T2" fmla="*/ 23 w 31"/>
                <a:gd name="T3" fmla="*/ 32 h 54"/>
                <a:gd name="T4" fmla="*/ 21 w 31"/>
                <a:gd name="T5" fmla="*/ 24 h 54"/>
                <a:gd name="T6" fmla="*/ 15 w 31"/>
                <a:gd name="T7" fmla="*/ 22 h 54"/>
                <a:gd name="T8" fmla="*/ 12 w 31"/>
                <a:gd name="T9" fmla="*/ 22 h 54"/>
                <a:gd name="T10" fmla="*/ 9 w 31"/>
                <a:gd name="T11" fmla="*/ 24 h 54"/>
                <a:gd name="T12" fmla="*/ 8 w 31"/>
                <a:gd name="T13" fmla="*/ 27 h 54"/>
                <a:gd name="T14" fmla="*/ 7 w 31"/>
                <a:gd name="T15" fmla="*/ 31 h 54"/>
                <a:gd name="T16" fmla="*/ 7 w 31"/>
                <a:gd name="T17" fmla="*/ 54 h 54"/>
                <a:gd name="T18" fmla="*/ 0 w 31"/>
                <a:gd name="T19" fmla="*/ 54 h 54"/>
                <a:gd name="T20" fmla="*/ 0 w 31"/>
                <a:gd name="T21" fmla="*/ 4 h 54"/>
                <a:gd name="T22" fmla="*/ 7 w 31"/>
                <a:gd name="T23" fmla="*/ 0 h 54"/>
                <a:gd name="T24" fmla="*/ 7 w 31"/>
                <a:gd name="T25" fmla="*/ 19 h 54"/>
                <a:gd name="T26" fmla="*/ 9 w 31"/>
                <a:gd name="T27" fmla="*/ 17 h 54"/>
                <a:gd name="T28" fmla="*/ 11 w 31"/>
                <a:gd name="T29" fmla="*/ 16 h 54"/>
                <a:gd name="T30" fmla="*/ 14 w 31"/>
                <a:gd name="T31" fmla="*/ 15 h 54"/>
                <a:gd name="T32" fmla="*/ 17 w 31"/>
                <a:gd name="T33" fmla="*/ 15 h 54"/>
                <a:gd name="T34" fmla="*/ 23 w 31"/>
                <a:gd name="T35" fmla="*/ 16 h 54"/>
                <a:gd name="T36" fmla="*/ 27 w 31"/>
                <a:gd name="T37" fmla="*/ 19 h 54"/>
                <a:gd name="T38" fmla="*/ 30 w 31"/>
                <a:gd name="T39" fmla="*/ 24 h 54"/>
                <a:gd name="T40" fmla="*/ 31 w 31"/>
                <a:gd name="T41" fmla="*/ 32 h 54"/>
                <a:gd name="T42" fmla="*/ 31 w 31"/>
                <a:gd name="T43" fmla="*/ 54 h 54"/>
                <a:gd name="T44" fmla="*/ 23 w 31"/>
                <a:gd name="T4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4">
                  <a:moveTo>
                    <a:pt x="23" y="54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2" y="26"/>
                    <a:pt x="21" y="24"/>
                  </a:cubicBezTo>
                  <a:cubicBezTo>
                    <a:pt x="20" y="22"/>
                    <a:pt x="18" y="22"/>
                    <a:pt x="15" y="22"/>
                  </a:cubicBezTo>
                  <a:cubicBezTo>
                    <a:pt x="14" y="22"/>
                    <a:pt x="13" y="22"/>
                    <a:pt x="12" y="22"/>
                  </a:cubicBezTo>
                  <a:cubicBezTo>
                    <a:pt x="11" y="22"/>
                    <a:pt x="10" y="23"/>
                    <a:pt x="9" y="24"/>
                  </a:cubicBezTo>
                  <a:cubicBezTo>
                    <a:pt x="9" y="25"/>
                    <a:pt x="8" y="26"/>
                    <a:pt x="8" y="27"/>
                  </a:cubicBezTo>
                  <a:cubicBezTo>
                    <a:pt x="7" y="28"/>
                    <a:pt x="7" y="30"/>
                    <a:pt x="7" y="31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8" y="18"/>
                    <a:pt x="9" y="17"/>
                  </a:cubicBezTo>
                  <a:cubicBezTo>
                    <a:pt x="10" y="17"/>
                    <a:pt x="10" y="16"/>
                    <a:pt x="11" y="16"/>
                  </a:cubicBezTo>
                  <a:cubicBezTo>
                    <a:pt x="12" y="15"/>
                    <a:pt x="13" y="15"/>
                    <a:pt x="14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19" y="15"/>
                    <a:pt x="21" y="15"/>
                    <a:pt x="23" y="16"/>
                  </a:cubicBezTo>
                  <a:cubicBezTo>
                    <a:pt x="25" y="16"/>
                    <a:pt x="26" y="17"/>
                    <a:pt x="27" y="19"/>
                  </a:cubicBezTo>
                  <a:cubicBezTo>
                    <a:pt x="28" y="20"/>
                    <a:pt x="29" y="22"/>
                    <a:pt x="30" y="24"/>
                  </a:cubicBezTo>
                  <a:cubicBezTo>
                    <a:pt x="30" y="27"/>
                    <a:pt x="31" y="29"/>
                    <a:pt x="31" y="32"/>
                  </a:cubicBezTo>
                  <a:cubicBezTo>
                    <a:pt x="31" y="54"/>
                    <a:pt x="31" y="54"/>
                    <a:pt x="31" y="54"/>
                  </a:cubicBezTo>
                  <a:lnTo>
                    <a:pt x="23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92" name="Freeform 10">
              <a:extLst>
                <a:ext uri="{FF2B5EF4-FFF2-40B4-BE49-F238E27FC236}">
                  <a16:creationId xmlns:a16="http://schemas.microsoft.com/office/drawing/2014/main" id="{B28EE49C-5F5A-49C6-AEB8-6D12DDF344E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05618" y="6212575"/>
              <a:ext cx="85443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7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2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19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5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1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5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93" name="Freeform 11">
              <a:extLst>
                <a:ext uri="{FF2B5EF4-FFF2-40B4-BE49-F238E27FC236}">
                  <a16:creationId xmlns:a16="http://schemas.microsoft.com/office/drawing/2014/main" id="{6E2B7D76-D660-491F-8B04-169C6F138B0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57320" y="6174213"/>
              <a:ext cx="83698" cy="139497"/>
            </a:xfrm>
            <a:custGeom>
              <a:avLst/>
              <a:gdLst>
                <a:gd name="T0" fmla="*/ 33 w 33"/>
                <a:gd name="T1" fmla="*/ 35 h 55"/>
                <a:gd name="T2" fmla="*/ 31 w 33"/>
                <a:gd name="T3" fmla="*/ 44 h 55"/>
                <a:gd name="T4" fmla="*/ 28 w 33"/>
                <a:gd name="T5" fmla="*/ 50 h 55"/>
                <a:gd name="T6" fmla="*/ 23 w 33"/>
                <a:gd name="T7" fmla="*/ 53 h 55"/>
                <a:gd name="T8" fmla="*/ 17 w 33"/>
                <a:gd name="T9" fmla="*/ 55 h 55"/>
                <a:gd name="T10" fmla="*/ 12 w 33"/>
                <a:gd name="T11" fmla="*/ 53 h 55"/>
                <a:gd name="T12" fmla="*/ 8 w 33"/>
                <a:gd name="T13" fmla="*/ 50 h 55"/>
                <a:gd name="T14" fmla="*/ 8 w 33"/>
                <a:gd name="T15" fmla="*/ 54 h 55"/>
                <a:gd name="T16" fmla="*/ 0 w 33"/>
                <a:gd name="T17" fmla="*/ 54 h 55"/>
                <a:gd name="T18" fmla="*/ 0 w 33"/>
                <a:gd name="T19" fmla="*/ 4 h 55"/>
                <a:gd name="T20" fmla="*/ 8 w 33"/>
                <a:gd name="T21" fmla="*/ 0 h 55"/>
                <a:gd name="T22" fmla="*/ 8 w 33"/>
                <a:gd name="T23" fmla="*/ 19 h 55"/>
                <a:gd name="T24" fmla="*/ 10 w 33"/>
                <a:gd name="T25" fmla="*/ 17 h 55"/>
                <a:gd name="T26" fmla="*/ 12 w 33"/>
                <a:gd name="T27" fmla="*/ 16 h 55"/>
                <a:gd name="T28" fmla="*/ 14 w 33"/>
                <a:gd name="T29" fmla="*/ 15 h 55"/>
                <a:gd name="T30" fmla="*/ 18 w 33"/>
                <a:gd name="T31" fmla="*/ 15 h 55"/>
                <a:gd name="T32" fmla="*/ 24 w 33"/>
                <a:gd name="T33" fmla="*/ 16 h 55"/>
                <a:gd name="T34" fmla="*/ 28 w 33"/>
                <a:gd name="T35" fmla="*/ 19 h 55"/>
                <a:gd name="T36" fmla="*/ 31 w 33"/>
                <a:gd name="T37" fmla="*/ 26 h 55"/>
                <a:gd name="T38" fmla="*/ 33 w 33"/>
                <a:gd name="T39" fmla="*/ 35 h 55"/>
                <a:gd name="T40" fmla="*/ 25 w 33"/>
                <a:gd name="T41" fmla="*/ 35 h 55"/>
                <a:gd name="T42" fmla="*/ 23 w 33"/>
                <a:gd name="T43" fmla="*/ 25 h 55"/>
                <a:gd name="T44" fmla="*/ 16 w 33"/>
                <a:gd name="T45" fmla="*/ 22 h 55"/>
                <a:gd name="T46" fmla="*/ 14 w 33"/>
                <a:gd name="T47" fmla="*/ 22 h 55"/>
                <a:gd name="T48" fmla="*/ 11 w 33"/>
                <a:gd name="T49" fmla="*/ 23 h 55"/>
                <a:gd name="T50" fmla="*/ 9 w 33"/>
                <a:gd name="T51" fmla="*/ 25 h 55"/>
                <a:gd name="T52" fmla="*/ 8 w 33"/>
                <a:gd name="T53" fmla="*/ 26 h 55"/>
                <a:gd name="T54" fmla="*/ 8 w 33"/>
                <a:gd name="T55" fmla="*/ 43 h 55"/>
                <a:gd name="T56" fmla="*/ 9 w 33"/>
                <a:gd name="T57" fmla="*/ 44 h 55"/>
                <a:gd name="T58" fmla="*/ 11 w 33"/>
                <a:gd name="T59" fmla="*/ 46 h 55"/>
                <a:gd name="T60" fmla="*/ 14 w 33"/>
                <a:gd name="T61" fmla="*/ 47 h 55"/>
                <a:gd name="T62" fmla="*/ 17 w 33"/>
                <a:gd name="T63" fmla="*/ 48 h 55"/>
                <a:gd name="T64" fmla="*/ 23 w 33"/>
                <a:gd name="T65" fmla="*/ 45 h 55"/>
                <a:gd name="T66" fmla="*/ 25 w 33"/>
                <a:gd name="T67" fmla="*/ 3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" h="55">
                  <a:moveTo>
                    <a:pt x="33" y="35"/>
                  </a:moveTo>
                  <a:cubicBezTo>
                    <a:pt x="33" y="38"/>
                    <a:pt x="32" y="41"/>
                    <a:pt x="31" y="44"/>
                  </a:cubicBezTo>
                  <a:cubicBezTo>
                    <a:pt x="30" y="46"/>
                    <a:pt x="29" y="48"/>
                    <a:pt x="28" y="50"/>
                  </a:cubicBezTo>
                  <a:cubicBezTo>
                    <a:pt x="27" y="51"/>
                    <a:pt x="25" y="53"/>
                    <a:pt x="23" y="53"/>
                  </a:cubicBezTo>
                  <a:cubicBezTo>
                    <a:pt x="21" y="54"/>
                    <a:pt x="19" y="55"/>
                    <a:pt x="17" y="55"/>
                  </a:cubicBezTo>
                  <a:cubicBezTo>
                    <a:pt x="16" y="55"/>
                    <a:pt x="14" y="54"/>
                    <a:pt x="12" y="53"/>
                  </a:cubicBezTo>
                  <a:cubicBezTo>
                    <a:pt x="10" y="52"/>
                    <a:pt x="9" y="51"/>
                    <a:pt x="8" y="50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9" y="18"/>
                    <a:pt x="9" y="18"/>
                    <a:pt x="10" y="17"/>
                  </a:cubicBezTo>
                  <a:cubicBezTo>
                    <a:pt x="11" y="17"/>
                    <a:pt x="11" y="16"/>
                    <a:pt x="12" y="16"/>
                  </a:cubicBezTo>
                  <a:cubicBezTo>
                    <a:pt x="13" y="16"/>
                    <a:pt x="13" y="15"/>
                    <a:pt x="14" y="15"/>
                  </a:cubicBezTo>
                  <a:cubicBezTo>
                    <a:pt x="15" y="15"/>
                    <a:pt x="16" y="15"/>
                    <a:pt x="18" y="15"/>
                  </a:cubicBezTo>
                  <a:cubicBezTo>
                    <a:pt x="20" y="15"/>
                    <a:pt x="22" y="15"/>
                    <a:pt x="24" y="16"/>
                  </a:cubicBezTo>
                  <a:cubicBezTo>
                    <a:pt x="25" y="16"/>
                    <a:pt x="27" y="18"/>
                    <a:pt x="28" y="19"/>
                  </a:cubicBezTo>
                  <a:cubicBezTo>
                    <a:pt x="30" y="21"/>
                    <a:pt x="31" y="23"/>
                    <a:pt x="31" y="26"/>
                  </a:cubicBezTo>
                  <a:cubicBezTo>
                    <a:pt x="32" y="28"/>
                    <a:pt x="33" y="32"/>
                    <a:pt x="33" y="35"/>
                  </a:cubicBezTo>
                  <a:close/>
                  <a:moveTo>
                    <a:pt x="25" y="35"/>
                  </a:moveTo>
                  <a:cubicBezTo>
                    <a:pt x="25" y="31"/>
                    <a:pt x="24" y="27"/>
                    <a:pt x="23" y="25"/>
                  </a:cubicBezTo>
                  <a:cubicBezTo>
                    <a:pt x="21" y="23"/>
                    <a:pt x="19" y="22"/>
                    <a:pt x="16" y="22"/>
                  </a:cubicBezTo>
                  <a:cubicBezTo>
                    <a:pt x="15" y="22"/>
                    <a:pt x="15" y="22"/>
                    <a:pt x="14" y="22"/>
                  </a:cubicBezTo>
                  <a:cubicBezTo>
                    <a:pt x="13" y="22"/>
                    <a:pt x="12" y="23"/>
                    <a:pt x="11" y="23"/>
                  </a:cubicBezTo>
                  <a:cubicBezTo>
                    <a:pt x="11" y="23"/>
                    <a:pt x="10" y="24"/>
                    <a:pt x="9" y="25"/>
                  </a:cubicBezTo>
                  <a:cubicBezTo>
                    <a:pt x="9" y="25"/>
                    <a:pt x="8" y="26"/>
                    <a:pt x="8" y="26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3"/>
                    <a:pt x="9" y="44"/>
                    <a:pt x="9" y="44"/>
                  </a:cubicBezTo>
                  <a:cubicBezTo>
                    <a:pt x="10" y="45"/>
                    <a:pt x="11" y="45"/>
                    <a:pt x="11" y="46"/>
                  </a:cubicBezTo>
                  <a:cubicBezTo>
                    <a:pt x="12" y="46"/>
                    <a:pt x="13" y="47"/>
                    <a:pt x="14" y="47"/>
                  </a:cubicBezTo>
                  <a:cubicBezTo>
                    <a:pt x="15" y="47"/>
                    <a:pt x="16" y="48"/>
                    <a:pt x="17" y="48"/>
                  </a:cubicBezTo>
                  <a:cubicBezTo>
                    <a:pt x="19" y="48"/>
                    <a:pt x="21" y="47"/>
                    <a:pt x="23" y="45"/>
                  </a:cubicBezTo>
                  <a:cubicBezTo>
                    <a:pt x="24" y="43"/>
                    <a:pt x="25" y="39"/>
                    <a:pt x="2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94" name="Freeform 12">
              <a:extLst>
                <a:ext uri="{FF2B5EF4-FFF2-40B4-BE49-F238E27FC236}">
                  <a16:creationId xmlns:a16="http://schemas.microsoft.com/office/drawing/2014/main" id="{41BE51DE-402B-48B5-99C8-D8BB9A32DF3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956713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2 w 33"/>
                <a:gd name="T5" fmla="*/ 22 h 40"/>
                <a:gd name="T6" fmla="*/ 7 w 33"/>
                <a:gd name="T7" fmla="*/ 22 h 40"/>
                <a:gd name="T8" fmla="*/ 8 w 33"/>
                <a:gd name="T9" fmla="*/ 27 h 40"/>
                <a:gd name="T10" fmla="*/ 10 w 33"/>
                <a:gd name="T11" fmla="*/ 30 h 40"/>
                <a:gd name="T12" fmla="*/ 13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4 w 33"/>
                <a:gd name="T49" fmla="*/ 5 h 40"/>
                <a:gd name="T50" fmla="*/ 10 w 33"/>
                <a:gd name="T51" fmla="*/ 1 h 40"/>
                <a:gd name="T52" fmla="*/ 16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4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2 w 33"/>
                <a:gd name="T73" fmla="*/ 7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2" y="22"/>
                    <a:pt x="32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4"/>
                    <a:pt x="8" y="26"/>
                    <a:pt x="8" y="27"/>
                  </a:cubicBezTo>
                  <a:cubicBezTo>
                    <a:pt x="9" y="28"/>
                    <a:pt x="10" y="29"/>
                    <a:pt x="10" y="30"/>
                  </a:cubicBezTo>
                  <a:cubicBezTo>
                    <a:pt x="11" y="31"/>
                    <a:pt x="12" y="32"/>
                    <a:pt x="13" y="32"/>
                  </a:cubicBezTo>
                  <a:cubicBezTo>
                    <a:pt x="14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2"/>
                    <a:pt x="21" y="32"/>
                    <a:pt x="21" y="32"/>
                  </a:cubicBezTo>
                  <a:cubicBezTo>
                    <a:pt x="22" y="32"/>
                    <a:pt x="22" y="31"/>
                    <a:pt x="23" y="31"/>
                  </a:cubicBezTo>
                  <a:cubicBezTo>
                    <a:pt x="24" y="31"/>
                    <a:pt x="24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19" y="39"/>
                    <a:pt x="18" y="40"/>
                    <a:pt x="16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0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2" y="31"/>
                  </a:cubicBezTo>
                  <a:cubicBezTo>
                    <a:pt x="1" y="29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4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6" y="0"/>
                  </a:cubicBezTo>
                  <a:cubicBezTo>
                    <a:pt x="19" y="0"/>
                    <a:pt x="22" y="0"/>
                    <a:pt x="24" y="1"/>
                  </a:cubicBezTo>
                  <a:cubicBezTo>
                    <a:pt x="26" y="2"/>
                    <a:pt x="27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2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4" y="12"/>
                  </a:cubicBezTo>
                  <a:cubicBezTo>
                    <a:pt x="24" y="11"/>
                    <a:pt x="23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3" y="7"/>
                    <a:pt x="12" y="7"/>
                  </a:cubicBezTo>
                  <a:cubicBezTo>
                    <a:pt x="11" y="7"/>
                    <a:pt x="11" y="8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3"/>
                    <a:pt x="7" y="14"/>
                    <a:pt x="7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95" name="Freeform 13">
              <a:extLst>
                <a:ext uri="{FF2B5EF4-FFF2-40B4-BE49-F238E27FC236}">
                  <a16:creationId xmlns:a16="http://schemas.microsoft.com/office/drawing/2014/main" id="{8D5E878B-8859-44FA-A69D-DCE630AAB0D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50873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1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3 w 22"/>
                <a:gd name="T25" fmla="*/ 0 h 55"/>
                <a:gd name="T26" fmla="*/ 13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3 w 22"/>
                <a:gd name="T33" fmla="*/ 22 h 55"/>
                <a:gd name="T34" fmla="*/ 13 w 22"/>
                <a:gd name="T35" fmla="*/ 43 h 55"/>
                <a:gd name="T36" fmla="*/ 13 w 22"/>
                <a:gd name="T37" fmla="*/ 45 h 55"/>
                <a:gd name="T38" fmla="*/ 14 w 22"/>
                <a:gd name="T39" fmla="*/ 47 h 55"/>
                <a:gd name="T40" fmla="*/ 15 w 22"/>
                <a:gd name="T41" fmla="*/ 47 h 55"/>
                <a:gd name="T42" fmla="*/ 17 w 22"/>
                <a:gd name="T43" fmla="*/ 48 h 55"/>
                <a:gd name="T44" fmla="*/ 20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3" y="55"/>
                    <a:pt x="12" y="54"/>
                    <a:pt x="11" y="54"/>
                  </a:cubicBezTo>
                  <a:cubicBezTo>
                    <a:pt x="10" y="54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6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5"/>
                    <a:pt x="13" y="45"/>
                  </a:cubicBezTo>
                  <a:cubicBezTo>
                    <a:pt x="13" y="46"/>
                    <a:pt x="13" y="46"/>
                    <a:pt x="14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18" y="48"/>
                    <a:pt x="19" y="48"/>
                    <a:pt x="20" y="47"/>
                  </a:cubicBezTo>
                  <a:cubicBezTo>
                    <a:pt x="21" y="47"/>
                    <a:pt x="22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96" name="Freeform 14">
              <a:extLst>
                <a:ext uri="{FF2B5EF4-FFF2-40B4-BE49-F238E27FC236}">
                  <a16:creationId xmlns:a16="http://schemas.microsoft.com/office/drawing/2014/main" id="{08D55808-ECDC-4E9B-84ED-7301E9E716C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18877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3 w 22"/>
                <a:gd name="T25" fmla="*/ 0 h 55"/>
                <a:gd name="T26" fmla="*/ 13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3 w 22"/>
                <a:gd name="T33" fmla="*/ 22 h 55"/>
                <a:gd name="T34" fmla="*/ 13 w 22"/>
                <a:gd name="T35" fmla="*/ 43 h 55"/>
                <a:gd name="T36" fmla="*/ 13 w 22"/>
                <a:gd name="T37" fmla="*/ 45 h 55"/>
                <a:gd name="T38" fmla="*/ 14 w 22"/>
                <a:gd name="T39" fmla="*/ 47 h 55"/>
                <a:gd name="T40" fmla="*/ 15 w 22"/>
                <a:gd name="T41" fmla="*/ 47 h 55"/>
                <a:gd name="T42" fmla="*/ 17 w 22"/>
                <a:gd name="T43" fmla="*/ 48 h 55"/>
                <a:gd name="T44" fmla="*/ 20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3" y="55"/>
                    <a:pt x="11" y="54"/>
                    <a:pt x="10" y="54"/>
                  </a:cubicBezTo>
                  <a:cubicBezTo>
                    <a:pt x="9" y="54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5"/>
                    <a:pt x="13" y="45"/>
                  </a:cubicBezTo>
                  <a:cubicBezTo>
                    <a:pt x="13" y="46"/>
                    <a:pt x="13" y="46"/>
                    <a:pt x="14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18" y="48"/>
                    <a:pt x="19" y="48"/>
                    <a:pt x="20" y="47"/>
                  </a:cubicBezTo>
                  <a:cubicBezTo>
                    <a:pt x="21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97" name="Freeform 15">
              <a:extLst>
                <a:ext uri="{FF2B5EF4-FFF2-40B4-BE49-F238E27FC236}">
                  <a16:creationId xmlns:a16="http://schemas.microsoft.com/office/drawing/2014/main" id="{3436B310-313E-4A53-A70D-CA0D0D97FE7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90370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2 w 33"/>
                <a:gd name="T5" fmla="*/ 22 h 40"/>
                <a:gd name="T6" fmla="*/ 7 w 33"/>
                <a:gd name="T7" fmla="*/ 22 h 40"/>
                <a:gd name="T8" fmla="*/ 8 w 33"/>
                <a:gd name="T9" fmla="*/ 27 h 40"/>
                <a:gd name="T10" fmla="*/ 10 w 33"/>
                <a:gd name="T11" fmla="*/ 30 h 40"/>
                <a:gd name="T12" fmla="*/ 13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29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0 w 33"/>
                <a:gd name="T31" fmla="*/ 39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4 w 33"/>
                <a:gd name="T49" fmla="*/ 5 h 40"/>
                <a:gd name="T50" fmla="*/ 10 w 33"/>
                <a:gd name="T51" fmla="*/ 1 h 40"/>
                <a:gd name="T52" fmla="*/ 16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4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2 w 33"/>
                <a:gd name="T73" fmla="*/ 7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2" y="21"/>
                    <a:pt x="32" y="22"/>
                    <a:pt x="32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4"/>
                    <a:pt x="8" y="26"/>
                    <a:pt x="8" y="27"/>
                  </a:cubicBezTo>
                  <a:cubicBezTo>
                    <a:pt x="9" y="28"/>
                    <a:pt x="10" y="29"/>
                    <a:pt x="10" y="30"/>
                  </a:cubicBezTo>
                  <a:cubicBezTo>
                    <a:pt x="11" y="31"/>
                    <a:pt x="12" y="32"/>
                    <a:pt x="13" y="32"/>
                  </a:cubicBezTo>
                  <a:cubicBezTo>
                    <a:pt x="14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2"/>
                    <a:pt x="20" y="32"/>
                    <a:pt x="21" y="32"/>
                  </a:cubicBezTo>
                  <a:cubicBezTo>
                    <a:pt x="22" y="32"/>
                    <a:pt x="22" y="31"/>
                    <a:pt x="23" y="31"/>
                  </a:cubicBezTo>
                  <a:cubicBezTo>
                    <a:pt x="23" y="31"/>
                    <a:pt x="24" y="30"/>
                    <a:pt x="25" y="30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0" y="39"/>
                  </a:cubicBezTo>
                  <a:cubicBezTo>
                    <a:pt x="19" y="39"/>
                    <a:pt x="18" y="40"/>
                    <a:pt x="16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0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2" y="31"/>
                  </a:cubicBezTo>
                  <a:cubicBezTo>
                    <a:pt x="1" y="29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4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6" y="0"/>
                  </a:cubicBezTo>
                  <a:cubicBezTo>
                    <a:pt x="19" y="0"/>
                    <a:pt x="22" y="0"/>
                    <a:pt x="24" y="1"/>
                  </a:cubicBezTo>
                  <a:cubicBezTo>
                    <a:pt x="26" y="2"/>
                    <a:pt x="27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2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4" y="12"/>
                  </a:cubicBezTo>
                  <a:cubicBezTo>
                    <a:pt x="24" y="11"/>
                    <a:pt x="23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7" y="6"/>
                    <a:pt x="16" y="6"/>
                  </a:cubicBezTo>
                  <a:cubicBezTo>
                    <a:pt x="15" y="6"/>
                    <a:pt x="13" y="7"/>
                    <a:pt x="12" y="7"/>
                  </a:cubicBezTo>
                  <a:cubicBezTo>
                    <a:pt x="11" y="7"/>
                    <a:pt x="11" y="8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3"/>
                    <a:pt x="7" y="14"/>
                    <a:pt x="7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98" name="Freeform 16">
              <a:extLst>
                <a:ext uri="{FF2B5EF4-FFF2-40B4-BE49-F238E27FC236}">
                  <a16:creationId xmlns:a16="http://schemas.microsoft.com/office/drawing/2014/main" id="{F3CE55A9-AE55-4169-A58D-8171D9916EC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94993" y="6212575"/>
              <a:ext cx="55799" cy="99391"/>
            </a:xfrm>
            <a:custGeom>
              <a:avLst/>
              <a:gdLst>
                <a:gd name="T0" fmla="*/ 20 w 22"/>
                <a:gd name="T1" fmla="*/ 8 h 39"/>
                <a:gd name="T2" fmla="*/ 18 w 22"/>
                <a:gd name="T3" fmla="*/ 7 h 39"/>
                <a:gd name="T4" fmla="*/ 15 w 22"/>
                <a:gd name="T5" fmla="*/ 7 h 39"/>
                <a:gd name="T6" fmla="*/ 9 w 22"/>
                <a:gd name="T7" fmla="*/ 9 h 39"/>
                <a:gd name="T8" fmla="*/ 7 w 22"/>
                <a:gd name="T9" fmla="*/ 17 h 39"/>
                <a:gd name="T10" fmla="*/ 7 w 22"/>
                <a:gd name="T11" fmla="*/ 39 h 39"/>
                <a:gd name="T12" fmla="*/ 0 w 22"/>
                <a:gd name="T13" fmla="*/ 39 h 39"/>
                <a:gd name="T14" fmla="*/ 0 w 22"/>
                <a:gd name="T15" fmla="*/ 0 h 39"/>
                <a:gd name="T16" fmla="*/ 7 w 22"/>
                <a:gd name="T17" fmla="*/ 0 h 39"/>
                <a:gd name="T18" fmla="*/ 7 w 22"/>
                <a:gd name="T19" fmla="*/ 4 h 39"/>
                <a:gd name="T20" fmla="*/ 9 w 22"/>
                <a:gd name="T21" fmla="*/ 2 h 39"/>
                <a:gd name="T22" fmla="*/ 11 w 22"/>
                <a:gd name="T23" fmla="*/ 1 h 39"/>
                <a:gd name="T24" fmla="*/ 13 w 22"/>
                <a:gd name="T25" fmla="*/ 0 h 39"/>
                <a:gd name="T26" fmla="*/ 16 w 22"/>
                <a:gd name="T27" fmla="*/ 0 h 39"/>
                <a:gd name="T28" fmla="*/ 20 w 22"/>
                <a:gd name="T29" fmla="*/ 0 h 39"/>
                <a:gd name="T30" fmla="*/ 22 w 22"/>
                <a:gd name="T31" fmla="*/ 1 h 39"/>
                <a:gd name="T32" fmla="*/ 20 w 22"/>
                <a:gd name="T33" fmla="*/ 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39">
                  <a:moveTo>
                    <a:pt x="20" y="8"/>
                  </a:moveTo>
                  <a:cubicBezTo>
                    <a:pt x="20" y="8"/>
                    <a:pt x="19" y="8"/>
                    <a:pt x="18" y="7"/>
                  </a:cubicBezTo>
                  <a:cubicBezTo>
                    <a:pt x="17" y="7"/>
                    <a:pt x="16" y="7"/>
                    <a:pt x="15" y="7"/>
                  </a:cubicBezTo>
                  <a:cubicBezTo>
                    <a:pt x="12" y="7"/>
                    <a:pt x="10" y="8"/>
                    <a:pt x="9" y="9"/>
                  </a:cubicBezTo>
                  <a:cubicBezTo>
                    <a:pt x="8" y="11"/>
                    <a:pt x="7" y="14"/>
                    <a:pt x="7" y="17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3"/>
                    <a:pt x="8" y="3"/>
                    <a:pt x="9" y="2"/>
                  </a:cubicBezTo>
                  <a:cubicBezTo>
                    <a:pt x="9" y="2"/>
                    <a:pt x="10" y="1"/>
                    <a:pt x="11" y="1"/>
                  </a:cubicBezTo>
                  <a:cubicBezTo>
                    <a:pt x="11" y="0"/>
                    <a:pt x="12" y="0"/>
                    <a:pt x="13" y="0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0"/>
                    <a:pt x="19" y="0"/>
                    <a:pt x="20" y="0"/>
                  </a:cubicBezTo>
                  <a:cubicBezTo>
                    <a:pt x="21" y="0"/>
                    <a:pt x="22" y="1"/>
                    <a:pt x="22" y="1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99" name="Freeform 17">
              <a:extLst>
                <a:ext uri="{FF2B5EF4-FFF2-40B4-BE49-F238E27FC236}">
                  <a16:creationId xmlns:a16="http://schemas.microsoft.com/office/drawing/2014/main" id="{FA01BC48-4605-46FC-A7AC-192C7DBCA04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06591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3 w 22"/>
                <a:gd name="T25" fmla="*/ 0 h 55"/>
                <a:gd name="T26" fmla="*/ 13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3 w 22"/>
                <a:gd name="T33" fmla="*/ 22 h 55"/>
                <a:gd name="T34" fmla="*/ 13 w 22"/>
                <a:gd name="T35" fmla="*/ 43 h 55"/>
                <a:gd name="T36" fmla="*/ 13 w 22"/>
                <a:gd name="T37" fmla="*/ 45 h 55"/>
                <a:gd name="T38" fmla="*/ 14 w 22"/>
                <a:gd name="T39" fmla="*/ 47 h 55"/>
                <a:gd name="T40" fmla="*/ 15 w 22"/>
                <a:gd name="T41" fmla="*/ 47 h 55"/>
                <a:gd name="T42" fmla="*/ 17 w 22"/>
                <a:gd name="T43" fmla="*/ 48 h 55"/>
                <a:gd name="T44" fmla="*/ 20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3" y="55"/>
                    <a:pt x="11" y="54"/>
                    <a:pt x="10" y="54"/>
                  </a:cubicBezTo>
                  <a:cubicBezTo>
                    <a:pt x="9" y="54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5"/>
                    <a:pt x="13" y="45"/>
                  </a:cubicBezTo>
                  <a:cubicBezTo>
                    <a:pt x="13" y="46"/>
                    <a:pt x="13" y="46"/>
                    <a:pt x="14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18" y="48"/>
                    <a:pt x="19" y="48"/>
                    <a:pt x="20" y="47"/>
                  </a:cubicBezTo>
                  <a:cubicBezTo>
                    <a:pt x="21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00" name="Freeform 18">
              <a:extLst>
                <a:ext uri="{FF2B5EF4-FFF2-40B4-BE49-F238E27FC236}">
                  <a16:creationId xmlns:a16="http://schemas.microsoft.com/office/drawing/2014/main" id="{870190F3-472B-4296-B88D-D6904B9F308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85058" y="6174213"/>
              <a:ext cx="80211" cy="137753"/>
            </a:xfrm>
            <a:custGeom>
              <a:avLst/>
              <a:gdLst>
                <a:gd name="T0" fmla="*/ 23 w 31"/>
                <a:gd name="T1" fmla="*/ 54 h 54"/>
                <a:gd name="T2" fmla="*/ 23 w 31"/>
                <a:gd name="T3" fmla="*/ 32 h 54"/>
                <a:gd name="T4" fmla="*/ 21 w 31"/>
                <a:gd name="T5" fmla="*/ 24 h 54"/>
                <a:gd name="T6" fmla="*/ 15 w 31"/>
                <a:gd name="T7" fmla="*/ 22 h 54"/>
                <a:gd name="T8" fmla="*/ 12 w 31"/>
                <a:gd name="T9" fmla="*/ 22 h 54"/>
                <a:gd name="T10" fmla="*/ 10 w 31"/>
                <a:gd name="T11" fmla="*/ 24 h 54"/>
                <a:gd name="T12" fmla="*/ 8 w 31"/>
                <a:gd name="T13" fmla="*/ 27 h 54"/>
                <a:gd name="T14" fmla="*/ 7 w 31"/>
                <a:gd name="T15" fmla="*/ 31 h 54"/>
                <a:gd name="T16" fmla="*/ 7 w 31"/>
                <a:gd name="T17" fmla="*/ 54 h 54"/>
                <a:gd name="T18" fmla="*/ 0 w 31"/>
                <a:gd name="T19" fmla="*/ 54 h 54"/>
                <a:gd name="T20" fmla="*/ 0 w 31"/>
                <a:gd name="T21" fmla="*/ 4 h 54"/>
                <a:gd name="T22" fmla="*/ 7 w 31"/>
                <a:gd name="T23" fmla="*/ 0 h 54"/>
                <a:gd name="T24" fmla="*/ 7 w 31"/>
                <a:gd name="T25" fmla="*/ 19 h 54"/>
                <a:gd name="T26" fmla="*/ 9 w 31"/>
                <a:gd name="T27" fmla="*/ 17 h 54"/>
                <a:gd name="T28" fmla="*/ 12 w 31"/>
                <a:gd name="T29" fmla="*/ 16 h 54"/>
                <a:gd name="T30" fmla="*/ 14 w 31"/>
                <a:gd name="T31" fmla="*/ 15 h 54"/>
                <a:gd name="T32" fmla="*/ 17 w 31"/>
                <a:gd name="T33" fmla="*/ 15 h 54"/>
                <a:gd name="T34" fmla="*/ 23 w 31"/>
                <a:gd name="T35" fmla="*/ 16 h 54"/>
                <a:gd name="T36" fmla="*/ 27 w 31"/>
                <a:gd name="T37" fmla="*/ 19 h 54"/>
                <a:gd name="T38" fmla="*/ 30 w 31"/>
                <a:gd name="T39" fmla="*/ 24 h 54"/>
                <a:gd name="T40" fmla="*/ 31 w 31"/>
                <a:gd name="T41" fmla="*/ 32 h 54"/>
                <a:gd name="T42" fmla="*/ 31 w 31"/>
                <a:gd name="T43" fmla="*/ 54 h 54"/>
                <a:gd name="T44" fmla="*/ 23 w 31"/>
                <a:gd name="T4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4">
                  <a:moveTo>
                    <a:pt x="23" y="54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3" y="26"/>
                    <a:pt x="21" y="24"/>
                  </a:cubicBezTo>
                  <a:cubicBezTo>
                    <a:pt x="20" y="22"/>
                    <a:pt x="18" y="22"/>
                    <a:pt x="15" y="22"/>
                  </a:cubicBezTo>
                  <a:cubicBezTo>
                    <a:pt x="14" y="22"/>
                    <a:pt x="13" y="22"/>
                    <a:pt x="12" y="22"/>
                  </a:cubicBezTo>
                  <a:cubicBezTo>
                    <a:pt x="11" y="22"/>
                    <a:pt x="10" y="23"/>
                    <a:pt x="10" y="24"/>
                  </a:cubicBezTo>
                  <a:cubicBezTo>
                    <a:pt x="9" y="25"/>
                    <a:pt x="8" y="26"/>
                    <a:pt x="8" y="27"/>
                  </a:cubicBezTo>
                  <a:cubicBezTo>
                    <a:pt x="8" y="28"/>
                    <a:pt x="7" y="30"/>
                    <a:pt x="7" y="31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9" y="18"/>
                    <a:pt x="9" y="17"/>
                  </a:cubicBezTo>
                  <a:cubicBezTo>
                    <a:pt x="10" y="17"/>
                    <a:pt x="11" y="16"/>
                    <a:pt x="12" y="16"/>
                  </a:cubicBezTo>
                  <a:cubicBezTo>
                    <a:pt x="12" y="15"/>
                    <a:pt x="13" y="15"/>
                    <a:pt x="14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19" y="15"/>
                    <a:pt x="21" y="15"/>
                    <a:pt x="23" y="16"/>
                  </a:cubicBezTo>
                  <a:cubicBezTo>
                    <a:pt x="25" y="16"/>
                    <a:pt x="26" y="17"/>
                    <a:pt x="27" y="19"/>
                  </a:cubicBezTo>
                  <a:cubicBezTo>
                    <a:pt x="29" y="20"/>
                    <a:pt x="29" y="22"/>
                    <a:pt x="30" y="24"/>
                  </a:cubicBezTo>
                  <a:cubicBezTo>
                    <a:pt x="31" y="27"/>
                    <a:pt x="31" y="29"/>
                    <a:pt x="31" y="32"/>
                  </a:cubicBezTo>
                  <a:cubicBezTo>
                    <a:pt x="31" y="54"/>
                    <a:pt x="31" y="54"/>
                    <a:pt x="31" y="54"/>
                  </a:cubicBezTo>
                  <a:lnTo>
                    <a:pt x="23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01" name="Freeform 19">
              <a:extLst>
                <a:ext uri="{FF2B5EF4-FFF2-40B4-BE49-F238E27FC236}">
                  <a16:creationId xmlns:a16="http://schemas.microsoft.com/office/drawing/2014/main" id="{6CEA0F2B-4AAB-4A16-B7F1-CFCB0C0DCEE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582706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8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4 w 33"/>
                <a:gd name="T21" fmla="*/ 31 h 40"/>
                <a:gd name="T22" fmla="*/ 26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5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2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6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1 w 33"/>
                <a:gd name="T69" fmla="*/ 7 h 40"/>
                <a:gd name="T70" fmla="*/ 17 w 33"/>
                <a:gd name="T71" fmla="*/ 6 h 40"/>
                <a:gd name="T72" fmla="*/ 13 w 33"/>
                <a:gd name="T73" fmla="*/ 7 h 40"/>
                <a:gd name="T74" fmla="*/ 11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6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10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3" y="32"/>
                    <a:pt x="23" y="31"/>
                    <a:pt x="24" y="31"/>
                  </a:cubicBezTo>
                  <a:cubicBezTo>
                    <a:pt x="24" y="31"/>
                    <a:pt x="25" y="30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7" y="37"/>
                    <a:pt x="26" y="38"/>
                    <a:pt x="25" y="38"/>
                  </a:cubicBezTo>
                  <a:cubicBezTo>
                    <a:pt x="24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4" y="39"/>
                    <a:pt x="12" y="39"/>
                  </a:cubicBezTo>
                  <a:cubicBezTo>
                    <a:pt x="11" y="38"/>
                    <a:pt x="10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4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16"/>
                    <a:pt x="1" y="13"/>
                    <a:pt x="2" y="11"/>
                  </a:cubicBezTo>
                  <a:cubicBezTo>
                    <a:pt x="2" y="8"/>
                    <a:pt x="4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5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1" y="7"/>
                    <a:pt x="32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6" y="16"/>
                  </a:moveTo>
                  <a:cubicBezTo>
                    <a:pt x="26" y="15"/>
                    <a:pt x="25" y="13"/>
                    <a:pt x="25" y="12"/>
                  </a:cubicBezTo>
                  <a:cubicBezTo>
                    <a:pt x="25" y="11"/>
                    <a:pt x="24" y="10"/>
                    <a:pt x="23" y="9"/>
                  </a:cubicBezTo>
                  <a:cubicBezTo>
                    <a:pt x="23" y="8"/>
                    <a:pt x="22" y="8"/>
                    <a:pt x="21" y="7"/>
                  </a:cubicBezTo>
                  <a:cubicBezTo>
                    <a:pt x="20" y="7"/>
                    <a:pt x="18" y="6"/>
                    <a:pt x="17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1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02" name="Freeform 20">
              <a:extLst>
                <a:ext uri="{FF2B5EF4-FFF2-40B4-BE49-F238E27FC236}">
                  <a16:creationId xmlns:a16="http://schemas.microsoft.com/office/drawing/2014/main" id="{CD64F657-7EE7-4AF2-ADE4-160C87E64D6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730922" y="6212575"/>
              <a:ext cx="80211" cy="134265"/>
            </a:xfrm>
            <a:custGeom>
              <a:avLst/>
              <a:gdLst>
                <a:gd name="T0" fmla="*/ 25 w 32"/>
                <a:gd name="T1" fmla="*/ 53 h 53"/>
                <a:gd name="T2" fmla="*/ 25 w 32"/>
                <a:gd name="T3" fmla="*/ 35 h 53"/>
                <a:gd name="T4" fmla="*/ 20 w 32"/>
                <a:gd name="T5" fmla="*/ 38 h 53"/>
                <a:gd name="T6" fmla="*/ 15 w 32"/>
                <a:gd name="T7" fmla="*/ 40 h 53"/>
                <a:gd name="T8" fmla="*/ 9 w 32"/>
                <a:gd name="T9" fmla="*/ 38 h 53"/>
                <a:gd name="T10" fmla="*/ 4 w 32"/>
                <a:gd name="T11" fmla="*/ 35 h 53"/>
                <a:gd name="T12" fmla="*/ 1 w 32"/>
                <a:gd name="T13" fmla="*/ 28 h 53"/>
                <a:gd name="T14" fmla="*/ 0 w 32"/>
                <a:gd name="T15" fmla="*/ 19 h 53"/>
                <a:gd name="T16" fmla="*/ 1 w 32"/>
                <a:gd name="T17" fmla="*/ 10 h 53"/>
                <a:gd name="T18" fmla="*/ 4 w 32"/>
                <a:gd name="T19" fmla="*/ 4 h 53"/>
                <a:gd name="T20" fmla="*/ 9 w 32"/>
                <a:gd name="T21" fmla="*/ 1 h 53"/>
                <a:gd name="T22" fmla="*/ 15 w 32"/>
                <a:gd name="T23" fmla="*/ 0 h 53"/>
                <a:gd name="T24" fmla="*/ 18 w 32"/>
                <a:gd name="T25" fmla="*/ 0 h 53"/>
                <a:gd name="T26" fmla="*/ 20 w 32"/>
                <a:gd name="T27" fmla="*/ 1 h 53"/>
                <a:gd name="T28" fmla="*/ 23 w 32"/>
                <a:gd name="T29" fmla="*/ 2 h 53"/>
                <a:gd name="T30" fmla="*/ 25 w 32"/>
                <a:gd name="T31" fmla="*/ 4 h 53"/>
                <a:gd name="T32" fmla="*/ 25 w 32"/>
                <a:gd name="T33" fmla="*/ 0 h 53"/>
                <a:gd name="T34" fmla="*/ 32 w 32"/>
                <a:gd name="T35" fmla="*/ 0 h 53"/>
                <a:gd name="T36" fmla="*/ 32 w 32"/>
                <a:gd name="T37" fmla="*/ 49 h 53"/>
                <a:gd name="T38" fmla="*/ 25 w 32"/>
                <a:gd name="T39" fmla="*/ 53 h 53"/>
                <a:gd name="T40" fmla="*/ 25 w 32"/>
                <a:gd name="T41" fmla="*/ 12 h 53"/>
                <a:gd name="T42" fmla="*/ 23 w 32"/>
                <a:gd name="T43" fmla="*/ 10 h 53"/>
                <a:gd name="T44" fmla="*/ 21 w 32"/>
                <a:gd name="T45" fmla="*/ 8 h 53"/>
                <a:gd name="T46" fmla="*/ 18 w 32"/>
                <a:gd name="T47" fmla="*/ 7 h 53"/>
                <a:gd name="T48" fmla="*/ 16 w 32"/>
                <a:gd name="T49" fmla="*/ 7 h 53"/>
                <a:gd name="T50" fmla="*/ 9 w 32"/>
                <a:gd name="T51" fmla="*/ 10 h 53"/>
                <a:gd name="T52" fmla="*/ 7 w 32"/>
                <a:gd name="T53" fmla="*/ 19 h 53"/>
                <a:gd name="T54" fmla="*/ 10 w 32"/>
                <a:gd name="T55" fmla="*/ 29 h 53"/>
                <a:gd name="T56" fmla="*/ 16 w 32"/>
                <a:gd name="T57" fmla="*/ 33 h 53"/>
                <a:gd name="T58" fmla="*/ 21 w 32"/>
                <a:gd name="T59" fmla="*/ 31 h 53"/>
                <a:gd name="T60" fmla="*/ 25 w 32"/>
                <a:gd name="T61" fmla="*/ 28 h 53"/>
                <a:gd name="T62" fmla="*/ 25 w 32"/>
                <a:gd name="T63" fmla="*/ 1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2" h="53">
                  <a:moveTo>
                    <a:pt x="25" y="53"/>
                  </a:moveTo>
                  <a:cubicBezTo>
                    <a:pt x="25" y="35"/>
                    <a:pt x="25" y="35"/>
                    <a:pt x="25" y="35"/>
                  </a:cubicBezTo>
                  <a:cubicBezTo>
                    <a:pt x="23" y="36"/>
                    <a:pt x="22" y="37"/>
                    <a:pt x="20" y="38"/>
                  </a:cubicBezTo>
                  <a:cubicBezTo>
                    <a:pt x="18" y="39"/>
                    <a:pt x="17" y="40"/>
                    <a:pt x="15" y="40"/>
                  </a:cubicBezTo>
                  <a:cubicBezTo>
                    <a:pt x="13" y="40"/>
                    <a:pt x="11" y="39"/>
                    <a:pt x="9" y="38"/>
                  </a:cubicBezTo>
                  <a:cubicBezTo>
                    <a:pt x="7" y="38"/>
                    <a:pt x="5" y="36"/>
                    <a:pt x="4" y="35"/>
                  </a:cubicBezTo>
                  <a:cubicBezTo>
                    <a:pt x="3" y="33"/>
                    <a:pt x="2" y="31"/>
                    <a:pt x="1" y="28"/>
                  </a:cubicBezTo>
                  <a:cubicBezTo>
                    <a:pt x="0" y="26"/>
                    <a:pt x="0" y="23"/>
                    <a:pt x="0" y="19"/>
                  </a:cubicBezTo>
                  <a:cubicBezTo>
                    <a:pt x="0" y="16"/>
                    <a:pt x="0" y="13"/>
                    <a:pt x="1" y="10"/>
                  </a:cubicBezTo>
                  <a:cubicBezTo>
                    <a:pt x="2" y="8"/>
                    <a:pt x="3" y="6"/>
                    <a:pt x="4" y="4"/>
                  </a:cubicBezTo>
                  <a:cubicBezTo>
                    <a:pt x="6" y="3"/>
                    <a:pt x="7" y="2"/>
                    <a:pt x="9" y="1"/>
                  </a:cubicBezTo>
                  <a:cubicBezTo>
                    <a:pt x="11" y="0"/>
                    <a:pt x="13" y="0"/>
                    <a:pt x="15" y="0"/>
                  </a:cubicBezTo>
                  <a:cubicBezTo>
                    <a:pt x="16" y="0"/>
                    <a:pt x="17" y="0"/>
                    <a:pt x="18" y="0"/>
                  </a:cubicBezTo>
                  <a:cubicBezTo>
                    <a:pt x="19" y="0"/>
                    <a:pt x="20" y="0"/>
                    <a:pt x="20" y="1"/>
                  </a:cubicBezTo>
                  <a:cubicBezTo>
                    <a:pt x="21" y="1"/>
                    <a:pt x="22" y="2"/>
                    <a:pt x="23" y="2"/>
                  </a:cubicBezTo>
                  <a:cubicBezTo>
                    <a:pt x="23" y="3"/>
                    <a:pt x="24" y="3"/>
                    <a:pt x="25" y="4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49"/>
                    <a:pt x="32" y="49"/>
                    <a:pt x="32" y="49"/>
                  </a:cubicBezTo>
                  <a:lnTo>
                    <a:pt x="25" y="53"/>
                  </a:lnTo>
                  <a:close/>
                  <a:moveTo>
                    <a:pt x="25" y="12"/>
                  </a:moveTo>
                  <a:cubicBezTo>
                    <a:pt x="24" y="11"/>
                    <a:pt x="24" y="10"/>
                    <a:pt x="23" y="10"/>
                  </a:cubicBezTo>
                  <a:cubicBezTo>
                    <a:pt x="23" y="9"/>
                    <a:pt x="22" y="9"/>
                    <a:pt x="21" y="8"/>
                  </a:cubicBezTo>
                  <a:cubicBezTo>
                    <a:pt x="20" y="8"/>
                    <a:pt x="19" y="7"/>
                    <a:pt x="18" y="7"/>
                  </a:cubicBezTo>
                  <a:cubicBezTo>
                    <a:pt x="18" y="7"/>
                    <a:pt x="17" y="7"/>
                    <a:pt x="16" y="7"/>
                  </a:cubicBezTo>
                  <a:cubicBezTo>
                    <a:pt x="13" y="7"/>
                    <a:pt x="11" y="8"/>
                    <a:pt x="9" y="10"/>
                  </a:cubicBezTo>
                  <a:cubicBezTo>
                    <a:pt x="8" y="12"/>
                    <a:pt x="7" y="15"/>
                    <a:pt x="7" y="19"/>
                  </a:cubicBezTo>
                  <a:cubicBezTo>
                    <a:pt x="7" y="23"/>
                    <a:pt x="8" y="27"/>
                    <a:pt x="10" y="29"/>
                  </a:cubicBezTo>
                  <a:cubicBezTo>
                    <a:pt x="11" y="31"/>
                    <a:pt x="13" y="33"/>
                    <a:pt x="16" y="33"/>
                  </a:cubicBezTo>
                  <a:cubicBezTo>
                    <a:pt x="18" y="33"/>
                    <a:pt x="19" y="32"/>
                    <a:pt x="21" y="31"/>
                  </a:cubicBezTo>
                  <a:cubicBezTo>
                    <a:pt x="22" y="30"/>
                    <a:pt x="24" y="29"/>
                    <a:pt x="25" y="28"/>
                  </a:cubicBezTo>
                  <a:lnTo>
                    <a:pt x="25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03" name="Freeform 21">
              <a:extLst>
                <a:ext uri="{FF2B5EF4-FFF2-40B4-BE49-F238E27FC236}">
                  <a16:creationId xmlns:a16="http://schemas.microsoft.com/office/drawing/2014/main" id="{FA80A690-9084-4519-8D88-A01963C0236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835545" y="6212575"/>
              <a:ext cx="78468" cy="101135"/>
            </a:xfrm>
            <a:custGeom>
              <a:avLst/>
              <a:gdLst>
                <a:gd name="T0" fmla="*/ 24 w 31"/>
                <a:gd name="T1" fmla="*/ 39 h 40"/>
                <a:gd name="T2" fmla="*/ 24 w 31"/>
                <a:gd name="T3" fmla="*/ 35 h 40"/>
                <a:gd name="T4" fmla="*/ 20 w 31"/>
                <a:gd name="T5" fmla="*/ 38 h 40"/>
                <a:gd name="T6" fmla="*/ 14 w 31"/>
                <a:gd name="T7" fmla="*/ 40 h 40"/>
                <a:gd name="T8" fmla="*/ 4 w 31"/>
                <a:gd name="T9" fmla="*/ 35 h 40"/>
                <a:gd name="T10" fmla="*/ 0 w 31"/>
                <a:gd name="T11" fmla="*/ 22 h 40"/>
                <a:gd name="T12" fmla="*/ 0 w 31"/>
                <a:gd name="T13" fmla="*/ 0 h 40"/>
                <a:gd name="T14" fmla="*/ 8 w 31"/>
                <a:gd name="T15" fmla="*/ 0 h 40"/>
                <a:gd name="T16" fmla="*/ 8 w 31"/>
                <a:gd name="T17" fmla="*/ 22 h 40"/>
                <a:gd name="T18" fmla="*/ 10 w 31"/>
                <a:gd name="T19" fmla="*/ 30 h 40"/>
                <a:gd name="T20" fmla="*/ 16 w 31"/>
                <a:gd name="T21" fmla="*/ 33 h 40"/>
                <a:gd name="T22" fmla="*/ 22 w 31"/>
                <a:gd name="T23" fmla="*/ 30 h 40"/>
                <a:gd name="T24" fmla="*/ 24 w 31"/>
                <a:gd name="T25" fmla="*/ 23 h 40"/>
                <a:gd name="T26" fmla="*/ 24 w 31"/>
                <a:gd name="T27" fmla="*/ 0 h 40"/>
                <a:gd name="T28" fmla="*/ 31 w 31"/>
                <a:gd name="T29" fmla="*/ 0 h 40"/>
                <a:gd name="T30" fmla="*/ 31 w 31"/>
                <a:gd name="T31" fmla="*/ 39 h 40"/>
                <a:gd name="T32" fmla="*/ 24 w 31"/>
                <a:gd name="T33" fmla="*/ 3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40">
                  <a:moveTo>
                    <a:pt x="24" y="39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23" y="36"/>
                    <a:pt x="22" y="38"/>
                    <a:pt x="20" y="38"/>
                  </a:cubicBezTo>
                  <a:cubicBezTo>
                    <a:pt x="18" y="39"/>
                    <a:pt x="16" y="40"/>
                    <a:pt x="14" y="40"/>
                  </a:cubicBezTo>
                  <a:cubicBezTo>
                    <a:pt x="10" y="40"/>
                    <a:pt x="6" y="38"/>
                    <a:pt x="4" y="35"/>
                  </a:cubicBezTo>
                  <a:cubicBezTo>
                    <a:pt x="2" y="32"/>
                    <a:pt x="0" y="28"/>
                    <a:pt x="0" y="2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6"/>
                    <a:pt x="9" y="28"/>
                    <a:pt x="10" y="30"/>
                  </a:cubicBezTo>
                  <a:cubicBezTo>
                    <a:pt x="11" y="32"/>
                    <a:pt x="13" y="33"/>
                    <a:pt x="16" y="33"/>
                  </a:cubicBezTo>
                  <a:cubicBezTo>
                    <a:pt x="18" y="33"/>
                    <a:pt x="20" y="32"/>
                    <a:pt x="22" y="30"/>
                  </a:cubicBezTo>
                  <a:cubicBezTo>
                    <a:pt x="23" y="28"/>
                    <a:pt x="24" y="26"/>
                    <a:pt x="24" y="23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39"/>
                    <a:pt x="31" y="39"/>
                    <a:pt x="31" y="39"/>
                  </a:cubicBezTo>
                  <a:lnTo>
                    <a:pt x="24" y="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04" name="Freeform 22">
              <a:extLst>
                <a:ext uri="{FF2B5EF4-FFF2-40B4-BE49-F238E27FC236}">
                  <a16:creationId xmlns:a16="http://schemas.microsoft.com/office/drawing/2014/main" id="{E847401D-2482-482A-AC12-D2E83C13546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934936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8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3 w 33"/>
                <a:gd name="T21" fmla="*/ 31 h 40"/>
                <a:gd name="T22" fmla="*/ 26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6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6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5" y="30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4" y="39"/>
                    <a:pt x="12" y="39"/>
                  </a:cubicBezTo>
                  <a:cubicBezTo>
                    <a:pt x="11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1" y="13"/>
                    <a:pt x="1" y="11"/>
                  </a:cubicBezTo>
                  <a:cubicBezTo>
                    <a:pt x="2" y="8"/>
                    <a:pt x="3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6" y="16"/>
                  </a:moveTo>
                  <a:cubicBezTo>
                    <a:pt x="25" y="15"/>
                    <a:pt x="25" y="13"/>
                    <a:pt x="25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2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05" name="Freeform 23">
              <a:extLst>
                <a:ext uri="{FF2B5EF4-FFF2-40B4-BE49-F238E27FC236}">
                  <a16:creationId xmlns:a16="http://schemas.microsoft.com/office/drawing/2014/main" id="{86054F72-4509-4465-B9A8-8DAE3EFD35B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030841" y="6212575"/>
              <a:ext cx="73236" cy="101135"/>
            </a:xfrm>
            <a:custGeom>
              <a:avLst/>
              <a:gdLst>
                <a:gd name="T0" fmla="*/ 28 w 29"/>
                <a:gd name="T1" fmla="*/ 4 h 40"/>
                <a:gd name="T2" fmla="*/ 24 w 29"/>
                <a:gd name="T3" fmla="*/ 10 h 40"/>
                <a:gd name="T4" fmla="*/ 20 w 29"/>
                <a:gd name="T5" fmla="*/ 7 h 40"/>
                <a:gd name="T6" fmla="*/ 14 w 29"/>
                <a:gd name="T7" fmla="*/ 6 h 40"/>
                <a:gd name="T8" fmla="*/ 10 w 29"/>
                <a:gd name="T9" fmla="*/ 7 h 40"/>
                <a:gd name="T10" fmla="*/ 9 w 29"/>
                <a:gd name="T11" fmla="*/ 10 h 40"/>
                <a:gd name="T12" fmla="*/ 9 w 29"/>
                <a:gd name="T13" fmla="*/ 11 h 40"/>
                <a:gd name="T14" fmla="*/ 11 w 29"/>
                <a:gd name="T15" fmla="*/ 12 h 40"/>
                <a:gd name="T16" fmla="*/ 13 w 29"/>
                <a:gd name="T17" fmla="*/ 14 h 40"/>
                <a:gd name="T18" fmla="*/ 16 w 29"/>
                <a:gd name="T19" fmla="*/ 15 h 40"/>
                <a:gd name="T20" fmla="*/ 22 w 29"/>
                <a:gd name="T21" fmla="*/ 18 h 40"/>
                <a:gd name="T22" fmla="*/ 26 w 29"/>
                <a:gd name="T23" fmla="*/ 20 h 40"/>
                <a:gd name="T24" fmla="*/ 28 w 29"/>
                <a:gd name="T25" fmla="*/ 24 h 40"/>
                <a:gd name="T26" fmla="*/ 29 w 29"/>
                <a:gd name="T27" fmla="*/ 28 h 40"/>
                <a:gd name="T28" fmla="*/ 28 w 29"/>
                <a:gd name="T29" fmla="*/ 34 h 40"/>
                <a:gd name="T30" fmla="*/ 25 w 29"/>
                <a:gd name="T31" fmla="*/ 37 h 40"/>
                <a:gd name="T32" fmla="*/ 20 w 29"/>
                <a:gd name="T33" fmla="*/ 39 h 40"/>
                <a:gd name="T34" fmla="*/ 15 w 29"/>
                <a:gd name="T35" fmla="*/ 40 h 40"/>
                <a:gd name="T36" fmla="*/ 7 w 29"/>
                <a:gd name="T37" fmla="*/ 38 h 40"/>
                <a:gd name="T38" fmla="*/ 0 w 29"/>
                <a:gd name="T39" fmla="*/ 35 h 40"/>
                <a:gd name="T40" fmla="*/ 4 w 29"/>
                <a:gd name="T41" fmla="*/ 29 h 40"/>
                <a:gd name="T42" fmla="*/ 9 w 29"/>
                <a:gd name="T43" fmla="*/ 32 h 40"/>
                <a:gd name="T44" fmla="*/ 15 w 29"/>
                <a:gd name="T45" fmla="*/ 33 h 40"/>
                <a:gd name="T46" fmla="*/ 20 w 29"/>
                <a:gd name="T47" fmla="*/ 32 h 40"/>
                <a:gd name="T48" fmla="*/ 22 w 29"/>
                <a:gd name="T49" fmla="*/ 29 h 40"/>
                <a:gd name="T50" fmla="*/ 21 w 29"/>
                <a:gd name="T51" fmla="*/ 27 h 40"/>
                <a:gd name="T52" fmla="*/ 19 w 29"/>
                <a:gd name="T53" fmla="*/ 25 h 40"/>
                <a:gd name="T54" fmla="*/ 17 w 29"/>
                <a:gd name="T55" fmla="*/ 24 h 40"/>
                <a:gd name="T56" fmla="*/ 13 w 29"/>
                <a:gd name="T57" fmla="*/ 22 h 40"/>
                <a:gd name="T58" fmla="*/ 8 w 29"/>
                <a:gd name="T59" fmla="*/ 20 h 40"/>
                <a:gd name="T60" fmla="*/ 4 w 29"/>
                <a:gd name="T61" fmla="*/ 17 h 40"/>
                <a:gd name="T62" fmla="*/ 2 w 29"/>
                <a:gd name="T63" fmla="*/ 14 h 40"/>
                <a:gd name="T64" fmla="*/ 2 w 29"/>
                <a:gd name="T65" fmla="*/ 10 h 40"/>
                <a:gd name="T66" fmla="*/ 2 w 29"/>
                <a:gd name="T67" fmla="*/ 5 h 40"/>
                <a:gd name="T68" fmla="*/ 5 w 29"/>
                <a:gd name="T69" fmla="*/ 2 h 40"/>
                <a:gd name="T70" fmla="*/ 9 w 29"/>
                <a:gd name="T71" fmla="*/ 0 h 40"/>
                <a:gd name="T72" fmla="*/ 15 w 29"/>
                <a:gd name="T73" fmla="*/ 0 h 40"/>
                <a:gd name="T74" fmla="*/ 22 w 29"/>
                <a:gd name="T75" fmla="*/ 1 h 40"/>
                <a:gd name="T76" fmla="*/ 28 w 29"/>
                <a:gd name="T7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" h="40">
                  <a:moveTo>
                    <a:pt x="28" y="4"/>
                  </a:moveTo>
                  <a:cubicBezTo>
                    <a:pt x="24" y="10"/>
                    <a:pt x="24" y="10"/>
                    <a:pt x="24" y="10"/>
                  </a:cubicBezTo>
                  <a:cubicBezTo>
                    <a:pt x="23" y="8"/>
                    <a:pt x="21" y="8"/>
                    <a:pt x="20" y="7"/>
                  </a:cubicBezTo>
                  <a:cubicBezTo>
                    <a:pt x="18" y="7"/>
                    <a:pt x="16" y="6"/>
                    <a:pt x="14" y="6"/>
                  </a:cubicBezTo>
                  <a:cubicBezTo>
                    <a:pt x="13" y="6"/>
                    <a:pt x="11" y="7"/>
                    <a:pt x="10" y="7"/>
                  </a:cubicBezTo>
                  <a:cubicBezTo>
                    <a:pt x="10" y="8"/>
                    <a:pt x="9" y="9"/>
                    <a:pt x="9" y="10"/>
                  </a:cubicBezTo>
                  <a:cubicBezTo>
                    <a:pt x="9" y="10"/>
                    <a:pt x="9" y="11"/>
                    <a:pt x="9" y="11"/>
                  </a:cubicBezTo>
                  <a:cubicBezTo>
                    <a:pt x="10" y="12"/>
                    <a:pt x="10" y="12"/>
                    <a:pt x="11" y="12"/>
                  </a:cubicBezTo>
                  <a:cubicBezTo>
                    <a:pt x="11" y="13"/>
                    <a:pt x="12" y="13"/>
                    <a:pt x="13" y="14"/>
                  </a:cubicBezTo>
                  <a:cubicBezTo>
                    <a:pt x="14" y="14"/>
                    <a:pt x="15" y="15"/>
                    <a:pt x="16" y="15"/>
                  </a:cubicBezTo>
                  <a:cubicBezTo>
                    <a:pt x="18" y="16"/>
                    <a:pt x="20" y="17"/>
                    <a:pt x="22" y="18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1"/>
                    <a:pt x="28" y="22"/>
                    <a:pt x="28" y="24"/>
                  </a:cubicBezTo>
                  <a:cubicBezTo>
                    <a:pt x="29" y="25"/>
                    <a:pt x="29" y="26"/>
                    <a:pt x="29" y="28"/>
                  </a:cubicBezTo>
                  <a:cubicBezTo>
                    <a:pt x="29" y="30"/>
                    <a:pt x="29" y="32"/>
                    <a:pt x="28" y="34"/>
                  </a:cubicBezTo>
                  <a:cubicBezTo>
                    <a:pt x="27" y="35"/>
                    <a:pt x="26" y="36"/>
                    <a:pt x="25" y="37"/>
                  </a:cubicBezTo>
                  <a:cubicBezTo>
                    <a:pt x="23" y="38"/>
                    <a:pt x="22" y="39"/>
                    <a:pt x="20" y="39"/>
                  </a:cubicBezTo>
                  <a:cubicBezTo>
                    <a:pt x="18" y="39"/>
                    <a:pt x="17" y="40"/>
                    <a:pt x="15" y="40"/>
                  </a:cubicBezTo>
                  <a:cubicBezTo>
                    <a:pt x="12" y="40"/>
                    <a:pt x="10" y="39"/>
                    <a:pt x="7" y="38"/>
                  </a:cubicBezTo>
                  <a:cubicBezTo>
                    <a:pt x="4" y="37"/>
                    <a:pt x="2" y="36"/>
                    <a:pt x="0" y="35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5" y="30"/>
                    <a:pt x="7" y="31"/>
                    <a:pt x="9" y="32"/>
                  </a:cubicBezTo>
                  <a:cubicBezTo>
                    <a:pt x="11" y="32"/>
                    <a:pt x="13" y="33"/>
                    <a:pt x="15" y="33"/>
                  </a:cubicBezTo>
                  <a:cubicBezTo>
                    <a:pt x="17" y="33"/>
                    <a:pt x="19" y="32"/>
                    <a:pt x="20" y="32"/>
                  </a:cubicBezTo>
                  <a:cubicBezTo>
                    <a:pt x="21" y="31"/>
                    <a:pt x="22" y="30"/>
                    <a:pt x="22" y="29"/>
                  </a:cubicBezTo>
                  <a:cubicBezTo>
                    <a:pt x="22" y="28"/>
                    <a:pt x="22" y="27"/>
                    <a:pt x="21" y="27"/>
                  </a:cubicBezTo>
                  <a:cubicBezTo>
                    <a:pt x="21" y="26"/>
                    <a:pt x="20" y="25"/>
                    <a:pt x="19" y="25"/>
                  </a:cubicBezTo>
                  <a:cubicBezTo>
                    <a:pt x="19" y="25"/>
                    <a:pt x="18" y="24"/>
                    <a:pt x="17" y="24"/>
                  </a:cubicBezTo>
                  <a:cubicBezTo>
                    <a:pt x="15" y="23"/>
                    <a:pt x="14" y="23"/>
                    <a:pt x="13" y="22"/>
                  </a:cubicBezTo>
                  <a:cubicBezTo>
                    <a:pt x="11" y="21"/>
                    <a:pt x="9" y="20"/>
                    <a:pt x="8" y="20"/>
                  </a:cubicBezTo>
                  <a:cubicBezTo>
                    <a:pt x="6" y="19"/>
                    <a:pt x="5" y="18"/>
                    <a:pt x="4" y="17"/>
                  </a:cubicBezTo>
                  <a:cubicBezTo>
                    <a:pt x="3" y="16"/>
                    <a:pt x="3" y="15"/>
                    <a:pt x="2" y="14"/>
                  </a:cubicBezTo>
                  <a:cubicBezTo>
                    <a:pt x="2" y="13"/>
                    <a:pt x="2" y="12"/>
                    <a:pt x="2" y="10"/>
                  </a:cubicBezTo>
                  <a:cubicBezTo>
                    <a:pt x="2" y="8"/>
                    <a:pt x="2" y="7"/>
                    <a:pt x="2" y="5"/>
                  </a:cubicBezTo>
                  <a:cubicBezTo>
                    <a:pt x="3" y="4"/>
                    <a:pt x="4" y="3"/>
                    <a:pt x="5" y="2"/>
                  </a:cubicBezTo>
                  <a:cubicBezTo>
                    <a:pt x="6" y="1"/>
                    <a:pt x="8" y="1"/>
                    <a:pt x="9" y="0"/>
                  </a:cubicBezTo>
                  <a:cubicBezTo>
                    <a:pt x="11" y="0"/>
                    <a:pt x="13" y="0"/>
                    <a:pt x="15" y="0"/>
                  </a:cubicBezTo>
                  <a:cubicBezTo>
                    <a:pt x="17" y="0"/>
                    <a:pt x="19" y="0"/>
                    <a:pt x="22" y="1"/>
                  </a:cubicBezTo>
                  <a:cubicBezTo>
                    <a:pt x="24" y="2"/>
                    <a:pt x="26" y="3"/>
                    <a:pt x="28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06" name="Freeform 24">
              <a:extLst>
                <a:ext uri="{FF2B5EF4-FFF2-40B4-BE49-F238E27FC236}">
                  <a16:creationId xmlns:a16="http://schemas.microsoft.com/office/drawing/2014/main" id="{813850E4-4B62-4FDA-ABD6-F5A5AA5E7C2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118027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2 w 22"/>
                <a:gd name="T25" fmla="*/ 0 h 55"/>
                <a:gd name="T26" fmla="*/ 12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2 w 22"/>
                <a:gd name="T33" fmla="*/ 22 h 55"/>
                <a:gd name="T34" fmla="*/ 12 w 22"/>
                <a:gd name="T35" fmla="*/ 43 h 55"/>
                <a:gd name="T36" fmla="*/ 13 w 22"/>
                <a:gd name="T37" fmla="*/ 45 h 55"/>
                <a:gd name="T38" fmla="*/ 13 w 22"/>
                <a:gd name="T39" fmla="*/ 47 h 55"/>
                <a:gd name="T40" fmla="*/ 15 w 22"/>
                <a:gd name="T41" fmla="*/ 47 h 55"/>
                <a:gd name="T42" fmla="*/ 16 w 22"/>
                <a:gd name="T43" fmla="*/ 48 h 55"/>
                <a:gd name="T44" fmla="*/ 19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2" y="55"/>
                    <a:pt x="11" y="54"/>
                    <a:pt x="10" y="54"/>
                  </a:cubicBezTo>
                  <a:cubicBezTo>
                    <a:pt x="9" y="54"/>
                    <a:pt x="8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4"/>
                    <a:pt x="12" y="45"/>
                    <a:pt x="13" y="45"/>
                  </a:cubicBezTo>
                  <a:cubicBezTo>
                    <a:pt x="13" y="46"/>
                    <a:pt x="13" y="46"/>
                    <a:pt x="13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6" y="48"/>
                  </a:cubicBezTo>
                  <a:cubicBezTo>
                    <a:pt x="17" y="48"/>
                    <a:pt x="18" y="48"/>
                    <a:pt x="19" y="47"/>
                  </a:cubicBezTo>
                  <a:cubicBezTo>
                    <a:pt x="20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07" name="Freeform 25">
              <a:extLst>
                <a:ext uri="{FF2B5EF4-FFF2-40B4-BE49-F238E27FC236}">
                  <a16:creationId xmlns:a16="http://schemas.microsoft.com/office/drawing/2014/main" id="{1B4F0124-2FAE-4D54-9ECC-E88A8031BBD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194750" y="6175958"/>
              <a:ext cx="24412" cy="136010"/>
            </a:xfrm>
            <a:custGeom>
              <a:avLst/>
              <a:gdLst>
                <a:gd name="T0" fmla="*/ 10 w 10"/>
                <a:gd name="T1" fmla="*/ 5 h 53"/>
                <a:gd name="T2" fmla="*/ 9 w 10"/>
                <a:gd name="T3" fmla="*/ 6 h 53"/>
                <a:gd name="T4" fmla="*/ 8 w 10"/>
                <a:gd name="T5" fmla="*/ 8 h 53"/>
                <a:gd name="T6" fmla="*/ 7 w 10"/>
                <a:gd name="T7" fmla="*/ 9 h 53"/>
                <a:gd name="T8" fmla="*/ 5 w 10"/>
                <a:gd name="T9" fmla="*/ 9 h 53"/>
                <a:gd name="T10" fmla="*/ 3 w 10"/>
                <a:gd name="T11" fmla="*/ 9 h 53"/>
                <a:gd name="T12" fmla="*/ 1 w 10"/>
                <a:gd name="T13" fmla="*/ 8 h 53"/>
                <a:gd name="T14" fmla="*/ 0 w 10"/>
                <a:gd name="T15" fmla="*/ 6 h 53"/>
                <a:gd name="T16" fmla="*/ 0 w 10"/>
                <a:gd name="T17" fmla="*/ 5 h 53"/>
                <a:gd name="T18" fmla="*/ 0 w 10"/>
                <a:gd name="T19" fmla="*/ 3 h 53"/>
                <a:gd name="T20" fmla="*/ 1 w 10"/>
                <a:gd name="T21" fmla="*/ 1 h 53"/>
                <a:gd name="T22" fmla="*/ 3 w 10"/>
                <a:gd name="T23" fmla="*/ 0 h 53"/>
                <a:gd name="T24" fmla="*/ 5 w 10"/>
                <a:gd name="T25" fmla="*/ 0 h 53"/>
                <a:gd name="T26" fmla="*/ 7 w 10"/>
                <a:gd name="T27" fmla="*/ 0 h 53"/>
                <a:gd name="T28" fmla="*/ 8 w 10"/>
                <a:gd name="T29" fmla="*/ 1 h 53"/>
                <a:gd name="T30" fmla="*/ 9 w 10"/>
                <a:gd name="T31" fmla="*/ 3 h 53"/>
                <a:gd name="T32" fmla="*/ 10 w 10"/>
                <a:gd name="T33" fmla="*/ 5 h 53"/>
                <a:gd name="T34" fmla="*/ 1 w 10"/>
                <a:gd name="T35" fmla="*/ 53 h 53"/>
                <a:gd name="T36" fmla="*/ 1 w 10"/>
                <a:gd name="T37" fmla="*/ 14 h 53"/>
                <a:gd name="T38" fmla="*/ 9 w 10"/>
                <a:gd name="T39" fmla="*/ 14 h 53"/>
                <a:gd name="T40" fmla="*/ 9 w 10"/>
                <a:gd name="T41" fmla="*/ 53 h 53"/>
                <a:gd name="T42" fmla="*/ 1 w 10"/>
                <a:gd name="T43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" h="53">
                  <a:moveTo>
                    <a:pt x="10" y="5"/>
                  </a:moveTo>
                  <a:cubicBezTo>
                    <a:pt x="10" y="5"/>
                    <a:pt x="10" y="6"/>
                    <a:pt x="9" y="6"/>
                  </a:cubicBezTo>
                  <a:cubicBezTo>
                    <a:pt x="9" y="7"/>
                    <a:pt x="9" y="8"/>
                    <a:pt x="8" y="8"/>
                  </a:cubicBezTo>
                  <a:cubicBezTo>
                    <a:pt x="8" y="8"/>
                    <a:pt x="7" y="9"/>
                    <a:pt x="7" y="9"/>
                  </a:cubicBezTo>
                  <a:cubicBezTo>
                    <a:pt x="6" y="9"/>
                    <a:pt x="6" y="9"/>
                    <a:pt x="5" y="9"/>
                  </a:cubicBezTo>
                  <a:cubicBezTo>
                    <a:pt x="4" y="9"/>
                    <a:pt x="4" y="9"/>
                    <a:pt x="3" y="9"/>
                  </a:cubicBezTo>
                  <a:cubicBezTo>
                    <a:pt x="2" y="9"/>
                    <a:pt x="2" y="8"/>
                    <a:pt x="1" y="8"/>
                  </a:cubicBezTo>
                  <a:cubicBezTo>
                    <a:pt x="1" y="8"/>
                    <a:pt x="1" y="7"/>
                    <a:pt x="0" y="6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2" y="1"/>
                    <a:pt x="2" y="0"/>
                    <a:pt x="3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7" y="0"/>
                    <a:pt x="8" y="1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10" y="3"/>
                    <a:pt x="10" y="4"/>
                    <a:pt x="10" y="5"/>
                  </a:cubicBezTo>
                  <a:close/>
                  <a:moveTo>
                    <a:pt x="1" y="53"/>
                  </a:moveTo>
                  <a:cubicBezTo>
                    <a:pt x="1" y="14"/>
                    <a:pt x="1" y="14"/>
                    <a:pt x="1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53"/>
                    <a:pt x="9" y="53"/>
                    <a:pt x="9" y="53"/>
                  </a:cubicBezTo>
                  <a:lnTo>
                    <a:pt x="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08" name="Freeform 26">
              <a:extLst>
                <a:ext uri="{FF2B5EF4-FFF2-40B4-BE49-F238E27FC236}">
                  <a16:creationId xmlns:a16="http://schemas.microsoft.com/office/drawing/2014/main" id="{2A730E5F-DF9C-488E-B4E0-EE9F501529E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236599" y="6212575"/>
              <a:ext cx="87186" cy="101135"/>
            </a:xfrm>
            <a:custGeom>
              <a:avLst/>
              <a:gdLst>
                <a:gd name="T0" fmla="*/ 34 w 34"/>
                <a:gd name="T1" fmla="*/ 19 h 40"/>
                <a:gd name="T2" fmla="*/ 33 w 34"/>
                <a:gd name="T3" fmla="*/ 28 h 40"/>
                <a:gd name="T4" fmla="*/ 29 w 34"/>
                <a:gd name="T5" fmla="*/ 34 h 40"/>
                <a:gd name="T6" fmla="*/ 24 w 34"/>
                <a:gd name="T7" fmla="*/ 38 h 40"/>
                <a:gd name="T8" fmla="*/ 17 w 34"/>
                <a:gd name="T9" fmla="*/ 40 h 40"/>
                <a:gd name="T10" fmla="*/ 10 w 34"/>
                <a:gd name="T11" fmla="*/ 38 h 40"/>
                <a:gd name="T12" fmla="*/ 5 w 34"/>
                <a:gd name="T13" fmla="*/ 34 h 40"/>
                <a:gd name="T14" fmla="*/ 1 w 34"/>
                <a:gd name="T15" fmla="*/ 28 h 40"/>
                <a:gd name="T16" fmla="*/ 0 w 34"/>
                <a:gd name="T17" fmla="*/ 20 h 40"/>
                <a:gd name="T18" fmla="*/ 1 w 34"/>
                <a:gd name="T19" fmla="*/ 11 h 40"/>
                <a:gd name="T20" fmla="*/ 5 w 34"/>
                <a:gd name="T21" fmla="*/ 5 h 40"/>
                <a:gd name="T22" fmla="*/ 10 w 34"/>
                <a:gd name="T23" fmla="*/ 1 h 40"/>
                <a:gd name="T24" fmla="*/ 17 w 34"/>
                <a:gd name="T25" fmla="*/ 0 h 40"/>
                <a:gd name="T26" fmla="*/ 24 w 34"/>
                <a:gd name="T27" fmla="*/ 1 h 40"/>
                <a:gd name="T28" fmla="*/ 29 w 34"/>
                <a:gd name="T29" fmla="*/ 5 h 40"/>
                <a:gd name="T30" fmla="*/ 33 w 34"/>
                <a:gd name="T31" fmla="*/ 11 h 40"/>
                <a:gd name="T32" fmla="*/ 34 w 34"/>
                <a:gd name="T33" fmla="*/ 19 h 40"/>
                <a:gd name="T34" fmla="*/ 26 w 34"/>
                <a:gd name="T35" fmla="*/ 20 h 40"/>
                <a:gd name="T36" fmla="*/ 26 w 34"/>
                <a:gd name="T37" fmla="*/ 14 h 40"/>
                <a:gd name="T38" fmla="*/ 24 w 34"/>
                <a:gd name="T39" fmla="*/ 10 h 40"/>
                <a:gd name="T40" fmla="*/ 21 w 34"/>
                <a:gd name="T41" fmla="*/ 8 h 40"/>
                <a:gd name="T42" fmla="*/ 17 w 34"/>
                <a:gd name="T43" fmla="*/ 7 h 40"/>
                <a:gd name="T44" fmla="*/ 13 w 34"/>
                <a:gd name="T45" fmla="*/ 8 h 40"/>
                <a:gd name="T46" fmla="*/ 10 w 34"/>
                <a:gd name="T47" fmla="*/ 10 h 40"/>
                <a:gd name="T48" fmla="*/ 8 w 34"/>
                <a:gd name="T49" fmla="*/ 14 h 40"/>
                <a:gd name="T50" fmla="*/ 7 w 34"/>
                <a:gd name="T51" fmla="*/ 19 h 40"/>
                <a:gd name="T52" fmla="*/ 8 w 34"/>
                <a:gd name="T53" fmla="*/ 25 h 40"/>
                <a:gd name="T54" fmla="*/ 10 w 34"/>
                <a:gd name="T55" fmla="*/ 29 h 40"/>
                <a:gd name="T56" fmla="*/ 13 w 34"/>
                <a:gd name="T57" fmla="*/ 32 h 40"/>
                <a:gd name="T58" fmla="*/ 17 w 34"/>
                <a:gd name="T59" fmla="*/ 32 h 40"/>
                <a:gd name="T60" fmla="*/ 21 w 34"/>
                <a:gd name="T61" fmla="*/ 31 h 40"/>
                <a:gd name="T62" fmla="*/ 24 w 34"/>
                <a:gd name="T63" fmla="*/ 29 h 40"/>
                <a:gd name="T64" fmla="*/ 26 w 34"/>
                <a:gd name="T65" fmla="*/ 25 h 40"/>
                <a:gd name="T66" fmla="*/ 26 w 34"/>
                <a:gd name="T67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" h="40">
                  <a:moveTo>
                    <a:pt x="34" y="19"/>
                  </a:moveTo>
                  <a:cubicBezTo>
                    <a:pt x="34" y="23"/>
                    <a:pt x="34" y="25"/>
                    <a:pt x="33" y="28"/>
                  </a:cubicBezTo>
                  <a:cubicBezTo>
                    <a:pt x="32" y="30"/>
                    <a:pt x="31" y="33"/>
                    <a:pt x="29" y="34"/>
                  </a:cubicBezTo>
                  <a:cubicBezTo>
                    <a:pt x="28" y="36"/>
                    <a:pt x="26" y="37"/>
                    <a:pt x="24" y="38"/>
                  </a:cubicBezTo>
                  <a:cubicBezTo>
                    <a:pt x="21" y="39"/>
                    <a:pt x="19" y="40"/>
                    <a:pt x="17" y="40"/>
                  </a:cubicBezTo>
                  <a:cubicBezTo>
                    <a:pt x="14" y="40"/>
                    <a:pt x="12" y="39"/>
                    <a:pt x="10" y="38"/>
                  </a:cubicBezTo>
                  <a:cubicBezTo>
                    <a:pt x="8" y="37"/>
                    <a:pt x="6" y="36"/>
                    <a:pt x="5" y="34"/>
                  </a:cubicBezTo>
                  <a:cubicBezTo>
                    <a:pt x="3" y="32"/>
                    <a:pt x="2" y="30"/>
                    <a:pt x="1" y="28"/>
                  </a:cubicBezTo>
                  <a:cubicBezTo>
                    <a:pt x="0" y="25"/>
                    <a:pt x="0" y="23"/>
                    <a:pt x="0" y="20"/>
                  </a:cubicBezTo>
                  <a:cubicBezTo>
                    <a:pt x="0" y="16"/>
                    <a:pt x="0" y="14"/>
                    <a:pt x="1" y="11"/>
                  </a:cubicBezTo>
                  <a:cubicBezTo>
                    <a:pt x="2" y="9"/>
                    <a:pt x="3" y="7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19" y="0"/>
                    <a:pt x="22" y="0"/>
                    <a:pt x="24" y="1"/>
                  </a:cubicBezTo>
                  <a:cubicBezTo>
                    <a:pt x="26" y="2"/>
                    <a:pt x="28" y="3"/>
                    <a:pt x="29" y="5"/>
                  </a:cubicBezTo>
                  <a:cubicBezTo>
                    <a:pt x="31" y="7"/>
                    <a:pt x="32" y="9"/>
                    <a:pt x="33" y="11"/>
                  </a:cubicBezTo>
                  <a:cubicBezTo>
                    <a:pt x="34" y="14"/>
                    <a:pt x="34" y="16"/>
                    <a:pt x="34" y="19"/>
                  </a:cubicBezTo>
                  <a:close/>
                  <a:moveTo>
                    <a:pt x="26" y="20"/>
                  </a:moveTo>
                  <a:cubicBezTo>
                    <a:pt x="26" y="18"/>
                    <a:pt x="26" y="16"/>
                    <a:pt x="26" y="14"/>
                  </a:cubicBezTo>
                  <a:cubicBezTo>
                    <a:pt x="25" y="13"/>
                    <a:pt x="25" y="11"/>
                    <a:pt x="24" y="10"/>
                  </a:cubicBezTo>
                  <a:cubicBezTo>
                    <a:pt x="23" y="9"/>
                    <a:pt x="22" y="8"/>
                    <a:pt x="21" y="8"/>
                  </a:cubicBezTo>
                  <a:cubicBezTo>
                    <a:pt x="19" y="7"/>
                    <a:pt x="18" y="7"/>
                    <a:pt x="17" y="7"/>
                  </a:cubicBezTo>
                  <a:cubicBezTo>
                    <a:pt x="15" y="7"/>
                    <a:pt x="14" y="7"/>
                    <a:pt x="13" y="8"/>
                  </a:cubicBezTo>
                  <a:cubicBezTo>
                    <a:pt x="12" y="8"/>
                    <a:pt x="11" y="9"/>
                    <a:pt x="10" y="10"/>
                  </a:cubicBezTo>
                  <a:cubicBezTo>
                    <a:pt x="9" y="11"/>
                    <a:pt x="8" y="13"/>
                    <a:pt x="8" y="14"/>
                  </a:cubicBezTo>
                  <a:cubicBezTo>
                    <a:pt x="8" y="16"/>
                    <a:pt x="7" y="17"/>
                    <a:pt x="7" y="19"/>
                  </a:cubicBezTo>
                  <a:cubicBezTo>
                    <a:pt x="7" y="21"/>
                    <a:pt x="8" y="23"/>
                    <a:pt x="8" y="25"/>
                  </a:cubicBezTo>
                  <a:cubicBezTo>
                    <a:pt x="9" y="27"/>
                    <a:pt x="9" y="28"/>
                    <a:pt x="10" y="29"/>
                  </a:cubicBezTo>
                  <a:cubicBezTo>
                    <a:pt x="11" y="30"/>
                    <a:pt x="12" y="31"/>
                    <a:pt x="13" y="32"/>
                  </a:cubicBezTo>
                  <a:cubicBezTo>
                    <a:pt x="14" y="32"/>
                    <a:pt x="16" y="32"/>
                    <a:pt x="17" y="32"/>
                  </a:cubicBezTo>
                  <a:cubicBezTo>
                    <a:pt x="18" y="32"/>
                    <a:pt x="20" y="32"/>
                    <a:pt x="21" y="31"/>
                  </a:cubicBezTo>
                  <a:cubicBezTo>
                    <a:pt x="22" y="31"/>
                    <a:pt x="23" y="30"/>
                    <a:pt x="24" y="29"/>
                  </a:cubicBezTo>
                  <a:cubicBezTo>
                    <a:pt x="25" y="27"/>
                    <a:pt x="25" y="26"/>
                    <a:pt x="26" y="25"/>
                  </a:cubicBezTo>
                  <a:cubicBezTo>
                    <a:pt x="26" y="23"/>
                    <a:pt x="26" y="21"/>
                    <a:pt x="26" y="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09" name="Freeform 27">
              <a:extLst>
                <a:ext uri="{FF2B5EF4-FFF2-40B4-BE49-F238E27FC236}">
                  <a16:creationId xmlns:a16="http://schemas.microsoft.com/office/drawing/2014/main" id="{39861D7E-D8DA-436F-9E2F-5C08A8BFB4D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344710" y="6212575"/>
              <a:ext cx="78468" cy="99391"/>
            </a:xfrm>
            <a:custGeom>
              <a:avLst/>
              <a:gdLst>
                <a:gd name="T0" fmla="*/ 23 w 31"/>
                <a:gd name="T1" fmla="*/ 39 h 39"/>
                <a:gd name="T2" fmla="*/ 23 w 31"/>
                <a:gd name="T3" fmla="*/ 17 h 39"/>
                <a:gd name="T4" fmla="*/ 21 w 31"/>
                <a:gd name="T5" fmla="*/ 9 h 39"/>
                <a:gd name="T6" fmla="*/ 15 w 31"/>
                <a:gd name="T7" fmla="*/ 7 h 39"/>
                <a:gd name="T8" fmla="*/ 12 w 31"/>
                <a:gd name="T9" fmla="*/ 7 h 39"/>
                <a:gd name="T10" fmla="*/ 9 w 31"/>
                <a:gd name="T11" fmla="*/ 9 h 39"/>
                <a:gd name="T12" fmla="*/ 8 w 31"/>
                <a:gd name="T13" fmla="*/ 12 h 39"/>
                <a:gd name="T14" fmla="*/ 7 w 31"/>
                <a:gd name="T15" fmla="*/ 16 h 39"/>
                <a:gd name="T16" fmla="*/ 7 w 31"/>
                <a:gd name="T17" fmla="*/ 39 h 39"/>
                <a:gd name="T18" fmla="*/ 0 w 31"/>
                <a:gd name="T19" fmla="*/ 39 h 39"/>
                <a:gd name="T20" fmla="*/ 0 w 31"/>
                <a:gd name="T21" fmla="*/ 0 h 39"/>
                <a:gd name="T22" fmla="*/ 7 w 31"/>
                <a:gd name="T23" fmla="*/ 0 h 39"/>
                <a:gd name="T24" fmla="*/ 7 w 31"/>
                <a:gd name="T25" fmla="*/ 4 h 39"/>
                <a:gd name="T26" fmla="*/ 9 w 31"/>
                <a:gd name="T27" fmla="*/ 2 h 39"/>
                <a:gd name="T28" fmla="*/ 11 w 31"/>
                <a:gd name="T29" fmla="*/ 1 h 39"/>
                <a:gd name="T30" fmla="*/ 14 w 31"/>
                <a:gd name="T31" fmla="*/ 0 h 39"/>
                <a:gd name="T32" fmla="*/ 17 w 31"/>
                <a:gd name="T33" fmla="*/ 0 h 39"/>
                <a:gd name="T34" fmla="*/ 23 w 31"/>
                <a:gd name="T35" fmla="*/ 1 h 39"/>
                <a:gd name="T36" fmla="*/ 27 w 31"/>
                <a:gd name="T37" fmla="*/ 4 h 39"/>
                <a:gd name="T38" fmla="*/ 30 w 31"/>
                <a:gd name="T39" fmla="*/ 9 h 39"/>
                <a:gd name="T40" fmla="*/ 31 w 31"/>
                <a:gd name="T41" fmla="*/ 17 h 39"/>
                <a:gd name="T42" fmla="*/ 31 w 31"/>
                <a:gd name="T43" fmla="*/ 39 h 39"/>
                <a:gd name="T44" fmla="*/ 23 w 31"/>
                <a:gd name="T4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39">
                  <a:moveTo>
                    <a:pt x="23" y="39"/>
                  </a:moveTo>
                  <a:cubicBezTo>
                    <a:pt x="23" y="17"/>
                    <a:pt x="23" y="17"/>
                    <a:pt x="23" y="17"/>
                  </a:cubicBezTo>
                  <a:cubicBezTo>
                    <a:pt x="23" y="14"/>
                    <a:pt x="23" y="11"/>
                    <a:pt x="21" y="9"/>
                  </a:cubicBezTo>
                  <a:cubicBezTo>
                    <a:pt x="20" y="7"/>
                    <a:pt x="18" y="7"/>
                    <a:pt x="15" y="7"/>
                  </a:cubicBezTo>
                  <a:cubicBezTo>
                    <a:pt x="14" y="7"/>
                    <a:pt x="13" y="7"/>
                    <a:pt x="12" y="7"/>
                  </a:cubicBezTo>
                  <a:cubicBezTo>
                    <a:pt x="11" y="8"/>
                    <a:pt x="10" y="8"/>
                    <a:pt x="9" y="9"/>
                  </a:cubicBezTo>
                  <a:cubicBezTo>
                    <a:pt x="9" y="10"/>
                    <a:pt x="8" y="11"/>
                    <a:pt x="8" y="12"/>
                  </a:cubicBezTo>
                  <a:cubicBezTo>
                    <a:pt x="8" y="14"/>
                    <a:pt x="7" y="15"/>
                    <a:pt x="7" y="16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3"/>
                    <a:pt x="8" y="3"/>
                    <a:pt x="9" y="2"/>
                  </a:cubicBezTo>
                  <a:cubicBezTo>
                    <a:pt x="10" y="2"/>
                    <a:pt x="11" y="1"/>
                    <a:pt x="11" y="1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9" y="0"/>
                    <a:pt x="21" y="0"/>
                    <a:pt x="23" y="1"/>
                  </a:cubicBezTo>
                  <a:cubicBezTo>
                    <a:pt x="25" y="1"/>
                    <a:pt x="26" y="2"/>
                    <a:pt x="27" y="4"/>
                  </a:cubicBezTo>
                  <a:cubicBezTo>
                    <a:pt x="28" y="5"/>
                    <a:pt x="29" y="7"/>
                    <a:pt x="30" y="9"/>
                  </a:cubicBezTo>
                  <a:cubicBezTo>
                    <a:pt x="30" y="11"/>
                    <a:pt x="31" y="14"/>
                    <a:pt x="31" y="17"/>
                  </a:cubicBezTo>
                  <a:cubicBezTo>
                    <a:pt x="31" y="39"/>
                    <a:pt x="31" y="39"/>
                    <a:pt x="31" y="39"/>
                  </a:cubicBezTo>
                  <a:lnTo>
                    <a:pt x="23" y="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10" name="Freeform 28">
              <a:extLst>
                <a:ext uri="{FF2B5EF4-FFF2-40B4-BE49-F238E27FC236}">
                  <a16:creationId xmlns:a16="http://schemas.microsoft.com/office/drawing/2014/main" id="{8B038F9F-6A9C-4E57-A659-0090AF47059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445845" y="6284068"/>
              <a:ext cx="31387" cy="29643"/>
            </a:xfrm>
            <a:custGeom>
              <a:avLst/>
              <a:gdLst>
                <a:gd name="T0" fmla="*/ 12 w 12"/>
                <a:gd name="T1" fmla="*/ 6 h 12"/>
                <a:gd name="T2" fmla="*/ 11 w 12"/>
                <a:gd name="T3" fmla="*/ 8 h 12"/>
                <a:gd name="T4" fmla="*/ 10 w 12"/>
                <a:gd name="T5" fmla="*/ 10 h 12"/>
                <a:gd name="T6" fmla="*/ 8 w 12"/>
                <a:gd name="T7" fmla="*/ 11 h 12"/>
                <a:gd name="T8" fmla="*/ 6 w 12"/>
                <a:gd name="T9" fmla="*/ 12 h 12"/>
                <a:gd name="T10" fmla="*/ 4 w 12"/>
                <a:gd name="T11" fmla="*/ 11 h 12"/>
                <a:gd name="T12" fmla="*/ 2 w 12"/>
                <a:gd name="T13" fmla="*/ 10 h 12"/>
                <a:gd name="T14" fmla="*/ 1 w 12"/>
                <a:gd name="T15" fmla="*/ 8 h 12"/>
                <a:gd name="T16" fmla="*/ 0 w 12"/>
                <a:gd name="T17" fmla="*/ 6 h 12"/>
                <a:gd name="T18" fmla="*/ 1 w 12"/>
                <a:gd name="T19" fmla="*/ 4 h 12"/>
                <a:gd name="T20" fmla="*/ 2 w 12"/>
                <a:gd name="T21" fmla="*/ 2 h 12"/>
                <a:gd name="T22" fmla="*/ 4 w 12"/>
                <a:gd name="T23" fmla="*/ 0 h 12"/>
                <a:gd name="T24" fmla="*/ 6 w 12"/>
                <a:gd name="T25" fmla="*/ 0 h 12"/>
                <a:gd name="T26" fmla="*/ 8 w 12"/>
                <a:gd name="T27" fmla="*/ 0 h 12"/>
                <a:gd name="T28" fmla="*/ 10 w 12"/>
                <a:gd name="T29" fmla="*/ 2 h 12"/>
                <a:gd name="T30" fmla="*/ 11 w 12"/>
                <a:gd name="T31" fmla="*/ 4 h 12"/>
                <a:gd name="T32" fmla="*/ 12 w 12"/>
                <a:gd name="T33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2">
                  <a:moveTo>
                    <a:pt x="12" y="6"/>
                  </a:moveTo>
                  <a:cubicBezTo>
                    <a:pt x="12" y="7"/>
                    <a:pt x="11" y="7"/>
                    <a:pt x="11" y="8"/>
                  </a:cubicBezTo>
                  <a:cubicBezTo>
                    <a:pt x="11" y="9"/>
                    <a:pt x="10" y="9"/>
                    <a:pt x="10" y="10"/>
                  </a:cubicBezTo>
                  <a:cubicBezTo>
                    <a:pt x="9" y="10"/>
                    <a:pt x="9" y="11"/>
                    <a:pt x="8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5" y="12"/>
                    <a:pt x="4" y="11"/>
                    <a:pt x="4" y="11"/>
                  </a:cubicBezTo>
                  <a:cubicBezTo>
                    <a:pt x="3" y="11"/>
                    <a:pt x="2" y="10"/>
                    <a:pt x="2" y="10"/>
                  </a:cubicBezTo>
                  <a:cubicBezTo>
                    <a:pt x="1" y="9"/>
                    <a:pt x="1" y="9"/>
                    <a:pt x="1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0" y="4"/>
                    <a:pt x="1" y="4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2" y="1"/>
                    <a:pt x="3" y="1"/>
                    <a:pt x="4" y="0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7" y="0"/>
                    <a:pt x="7" y="0"/>
                    <a:pt x="8" y="0"/>
                  </a:cubicBezTo>
                  <a:cubicBezTo>
                    <a:pt x="9" y="1"/>
                    <a:pt x="9" y="1"/>
                    <a:pt x="10" y="2"/>
                  </a:cubicBezTo>
                  <a:cubicBezTo>
                    <a:pt x="10" y="2"/>
                    <a:pt x="11" y="3"/>
                    <a:pt x="11" y="4"/>
                  </a:cubicBezTo>
                  <a:cubicBezTo>
                    <a:pt x="11" y="4"/>
                    <a:pt x="12" y="5"/>
                    <a:pt x="12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11" name="Freeform 29">
              <a:extLst>
                <a:ext uri="{FF2B5EF4-FFF2-40B4-BE49-F238E27FC236}">
                  <a16:creationId xmlns:a16="http://schemas.microsoft.com/office/drawing/2014/main" id="{15E4EB7D-754D-4053-9A23-596C7CFDA98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540006" y="6181188"/>
              <a:ext cx="97648" cy="130778"/>
            </a:xfrm>
            <a:custGeom>
              <a:avLst/>
              <a:gdLst>
                <a:gd name="T0" fmla="*/ 34 w 56"/>
                <a:gd name="T1" fmla="*/ 11 h 75"/>
                <a:gd name="T2" fmla="*/ 34 w 56"/>
                <a:gd name="T3" fmla="*/ 75 h 75"/>
                <a:gd name="T4" fmla="*/ 22 w 56"/>
                <a:gd name="T5" fmla="*/ 75 h 75"/>
                <a:gd name="T6" fmla="*/ 22 w 56"/>
                <a:gd name="T7" fmla="*/ 11 h 75"/>
                <a:gd name="T8" fmla="*/ 0 w 56"/>
                <a:gd name="T9" fmla="*/ 11 h 75"/>
                <a:gd name="T10" fmla="*/ 0 w 56"/>
                <a:gd name="T11" fmla="*/ 0 h 75"/>
                <a:gd name="T12" fmla="*/ 56 w 56"/>
                <a:gd name="T13" fmla="*/ 0 h 75"/>
                <a:gd name="T14" fmla="*/ 56 w 56"/>
                <a:gd name="T15" fmla="*/ 11 h 75"/>
                <a:gd name="T16" fmla="*/ 34 w 56"/>
                <a:gd name="T17" fmla="*/ 1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75">
                  <a:moveTo>
                    <a:pt x="34" y="11"/>
                  </a:moveTo>
                  <a:lnTo>
                    <a:pt x="34" y="75"/>
                  </a:lnTo>
                  <a:lnTo>
                    <a:pt x="22" y="75"/>
                  </a:lnTo>
                  <a:lnTo>
                    <a:pt x="22" y="11"/>
                  </a:lnTo>
                  <a:lnTo>
                    <a:pt x="0" y="11"/>
                  </a:lnTo>
                  <a:lnTo>
                    <a:pt x="0" y="0"/>
                  </a:lnTo>
                  <a:lnTo>
                    <a:pt x="56" y="0"/>
                  </a:lnTo>
                  <a:lnTo>
                    <a:pt x="56" y="11"/>
                  </a:lnTo>
                  <a:lnTo>
                    <a:pt x="34" y="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12" name="Freeform 30">
              <a:extLst>
                <a:ext uri="{FF2B5EF4-FFF2-40B4-BE49-F238E27FC236}">
                  <a16:creationId xmlns:a16="http://schemas.microsoft.com/office/drawing/2014/main" id="{28E147CB-2B8F-497B-B00B-C25E679DC5E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651603" y="6174213"/>
              <a:ext cx="80211" cy="137753"/>
            </a:xfrm>
            <a:custGeom>
              <a:avLst/>
              <a:gdLst>
                <a:gd name="T0" fmla="*/ 24 w 31"/>
                <a:gd name="T1" fmla="*/ 54 h 54"/>
                <a:gd name="T2" fmla="*/ 24 w 31"/>
                <a:gd name="T3" fmla="*/ 32 h 54"/>
                <a:gd name="T4" fmla="*/ 22 w 31"/>
                <a:gd name="T5" fmla="*/ 24 h 54"/>
                <a:gd name="T6" fmla="*/ 16 w 31"/>
                <a:gd name="T7" fmla="*/ 22 h 54"/>
                <a:gd name="T8" fmla="*/ 13 w 31"/>
                <a:gd name="T9" fmla="*/ 22 h 54"/>
                <a:gd name="T10" fmla="*/ 10 w 31"/>
                <a:gd name="T11" fmla="*/ 24 h 54"/>
                <a:gd name="T12" fmla="*/ 8 w 31"/>
                <a:gd name="T13" fmla="*/ 27 h 54"/>
                <a:gd name="T14" fmla="*/ 8 w 31"/>
                <a:gd name="T15" fmla="*/ 31 h 54"/>
                <a:gd name="T16" fmla="*/ 8 w 31"/>
                <a:gd name="T17" fmla="*/ 54 h 54"/>
                <a:gd name="T18" fmla="*/ 0 w 31"/>
                <a:gd name="T19" fmla="*/ 54 h 54"/>
                <a:gd name="T20" fmla="*/ 0 w 31"/>
                <a:gd name="T21" fmla="*/ 4 h 54"/>
                <a:gd name="T22" fmla="*/ 8 w 31"/>
                <a:gd name="T23" fmla="*/ 0 h 54"/>
                <a:gd name="T24" fmla="*/ 8 w 31"/>
                <a:gd name="T25" fmla="*/ 19 h 54"/>
                <a:gd name="T26" fmla="*/ 10 w 31"/>
                <a:gd name="T27" fmla="*/ 17 h 54"/>
                <a:gd name="T28" fmla="*/ 12 w 31"/>
                <a:gd name="T29" fmla="*/ 16 h 54"/>
                <a:gd name="T30" fmla="*/ 15 w 31"/>
                <a:gd name="T31" fmla="*/ 15 h 54"/>
                <a:gd name="T32" fmla="*/ 18 w 31"/>
                <a:gd name="T33" fmla="*/ 15 h 54"/>
                <a:gd name="T34" fmla="*/ 24 w 31"/>
                <a:gd name="T35" fmla="*/ 16 h 54"/>
                <a:gd name="T36" fmla="*/ 28 w 31"/>
                <a:gd name="T37" fmla="*/ 19 h 54"/>
                <a:gd name="T38" fmla="*/ 30 w 31"/>
                <a:gd name="T39" fmla="*/ 24 h 54"/>
                <a:gd name="T40" fmla="*/ 31 w 31"/>
                <a:gd name="T41" fmla="*/ 32 h 54"/>
                <a:gd name="T42" fmla="*/ 31 w 31"/>
                <a:gd name="T43" fmla="*/ 54 h 54"/>
                <a:gd name="T44" fmla="*/ 24 w 31"/>
                <a:gd name="T4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4">
                  <a:moveTo>
                    <a:pt x="24" y="54"/>
                  </a:moveTo>
                  <a:cubicBezTo>
                    <a:pt x="24" y="32"/>
                    <a:pt x="24" y="32"/>
                    <a:pt x="24" y="32"/>
                  </a:cubicBezTo>
                  <a:cubicBezTo>
                    <a:pt x="24" y="28"/>
                    <a:pt x="23" y="26"/>
                    <a:pt x="22" y="24"/>
                  </a:cubicBezTo>
                  <a:cubicBezTo>
                    <a:pt x="21" y="22"/>
                    <a:pt x="19" y="22"/>
                    <a:pt x="16" y="22"/>
                  </a:cubicBezTo>
                  <a:cubicBezTo>
                    <a:pt x="15" y="22"/>
                    <a:pt x="14" y="22"/>
                    <a:pt x="13" y="22"/>
                  </a:cubicBezTo>
                  <a:cubicBezTo>
                    <a:pt x="12" y="22"/>
                    <a:pt x="11" y="23"/>
                    <a:pt x="10" y="24"/>
                  </a:cubicBezTo>
                  <a:cubicBezTo>
                    <a:pt x="9" y="25"/>
                    <a:pt x="9" y="26"/>
                    <a:pt x="8" y="27"/>
                  </a:cubicBezTo>
                  <a:cubicBezTo>
                    <a:pt x="8" y="28"/>
                    <a:pt x="8" y="30"/>
                    <a:pt x="8" y="31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8"/>
                    <a:pt x="9" y="18"/>
                    <a:pt x="10" y="17"/>
                  </a:cubicBezTo>
                  <a:cubicBezTo>
                    <a:pt x="10" y="17"/>
                    <a:pt x="11" y="16"/>
                    <a:pt x="12" y="16"/>
                  </a:cubicBezTo>
                  <a:cubicBezTo>
                    <a:pt x="13" y="15"/>
                    <a:pt x="14" y="15"/>
                    <a:pt x="15" y="15"/>
                  </a:cubicBezTo>
                  <a:cubicBezTo>
                    <a:pt x="16" y="15"/>
                    <a:pt x="17" y="15"/>
                    <a:pt x="18" y="15"/>
                  </a:cubicBezTo>
                  <a:cubicBezTo>
                    <a:pt x="20" y="15"/>
                    <a:pt x="22" y="15"/>
                    <a:pt x="24" y="16"/>
                  </a:cubicBezTo>
                  <a:cubicBezTo>
                    <a:pt x="25" y="16"/>
                    <a:pt x="27" y="17"/>
                    <a:pt x="28" y="19"/>
                  </a:cubicBezTo>
                  <a:cubicBezTo>
                    <a:pt x="29" y="20"/>
                    <a:pt x="30" y="22"/>
                    <a:pt x="30" y="24"/>
                  </a:cubicBezTo>
                  <a:cubicBezTo>
                    <a:pt x="31" y="27"/>
                    <a:pt x="31" y="29"/>
                    <a:pt x="31" y="32"/>
                  </a:cubicBezTo>
                  <a:cubicBezTo>
                    <a:pt x="31" y="54"/>
                    <a:pt x="31" y="54"/>
                    <a:pt x="31" y="54"/>
                  </a:cubicBezTo>
                  <a:lnTo>
                    <a:pt x="24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13" name="Freeform 31">
              <a:extLst>
                <a:ext uri="{FF2B5EF4-FFF2-40B4-BE49-F238E27FC236}">
                  <a16:creationId xmlns:a16="http://schemas.microsoft.com/office/drawing/2014/main" id="{E68BC676-C787-429D-B59B-1A5CE062F78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750996" y="6212575"/>
              <a:ext cx="85443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7 w 33"/>
                <a:gd name="T7" fmla="*/ 22 h 40"/>
                <a:gd name="T8" fmla="*/ 8 w 33"/>
                <a:gd name="T9" fmla="*/ 27 h 40"/>
                <a:gd name="T10" fmla="*/ 11 w 33"/>
                <a:gd name="T11" fmla="*/ 30 h 40"/>
                <a:gd name="T12" fmla="*/ 13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4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4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4"/>
                    <a:pt x="8" y="26"/>
                    <a:pt x="8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1" y="31"/>
                    <a:pt x="12" y="32"/>
                    <a:pt x="13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2"/>
                    <a:pt x="21" y="32"/>
                    <a:pt x="21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4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19" y="39"/>
                    <a:pt x="18" y="40"/>
                    <a:pt x="16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0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2" y="31"/>
                  </a:cubicBezTo>
                  <a:cubicBezTo>
                    <a:pt x="1" y="29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4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19" y="0"/>
                    <a:pt x="22" y="0"/>
                    <a:pt x="24" y="1"/>
                  </a:cubicBezTo>
                  <a:cubicBezTo>
                    <a:pt x="26" y="2"/>
                    <a:pt x="27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2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4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3"/>
                    <a:pt x="7" y="14"/>
                    <a:pt x="7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14" name="Freeform 32">
              <a:extLst>
                <a:ext uri="{FF2B5EF4-FFF2-40B4-BE49-F238E27FC236}">
                  <a16:creationId xmlns:a16="http://schemas.microsoft.com/office/drawing/2014/main" id="{71266960-73CB-44B9-9A97-81085898914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902698" y="6174213"/>
              <a:ext cx="80211" cy="139497"/>
            </a:xfrm>
            <a:custGeom>
              <a:avLst/>
              <a:gdLst>
                <a:gd name="T0" fmla="*/ 32 w 32"/>
                <a:gd name="T1" fmla="*/ 35 h 55"/>
                <a:gd name="T2" fmla="*/ 31 w 32"/>
                <a:gd name="T3" fmla="*/ 44 h 55"/>
                <a:gd name="T4" fmla="*/ 28 w 32"/>
                <a:gd name="T5" fmla="*/ 50 h 55"/>
                <a:gd name="T6" fmla="*/ 23 w 32"/>
                <a:gd name="T7" fmla="*/ 53 h 55"/>
                <a:gd name="T8" fmla="*/ 17 w 32"/>
                <a:gd name="T9" fmla="*/ 55 h 55"/>
                <a:gd name="T10" fmla="*/ 12 w 32"/>
                <a:gd name="T11" fmla="*/ 53 h 55"/>
                <a:gd name="T12" fmla="*/ 7 w 32"/>
                <a:gd name="T13" fmla="*/ 50 h 55"/>
                <a:gd name="T14" fmla="*/ 7 w 32"/>
                <a:gd name="T15" fmla="*/ 54 h 55"/>
                <a:gd name="T16" fmla="*/ 0 w 32"/>
                <a:gd name="T17" fmla="*/ 54 h 55"/>
                <a:gd name="T18" fmla="*/ 0 w 32"/>
                <a:gd name="T19" fmla="*/ 4 h 55"/>
                <a:gd name="T20" fmla="*/ 7 w 32"/>
                <a:gd name="T21" fmla="*/ 0 h 55"/>
                <a:gd name="T22" fmla="*/ 7 w 32"/>
                <a:gd name="T23" fmla="*/ 19 h 55"/>
                <a:gd name="T24" fmla="*/ 10 w 32"/>
                <a:gd name="T25" fmla="*/ 17 h 55"/>
                <a:gd name="T26" fmla="*/ 12 w 32"/>
                <a:gd name="T27" fmla="*/ 16 h 55"/>
                <a:gd name="T28" fmla="*/ 14 w 32"/>
                <a:gd name="T29" fmla="*/ 15 h 55"/>
                <a:gd name="T30" fmla="*/ 17 w 32"/>
                <a:gd name="T31" fmla="*/ 15 h 55"/>
                <a:gd name="T32" fmla="*/ 23 w 32"/>
                <a:gd name="T33" fmla="*/ 16 h 55"/>
                <a:gd name="T34" fmla="*/ 28 w 32"/>
                <a:gd name="T35" fmla="*/ 19 h 55"/>
                <a:gd name="T36" fmla="*/ 31 w 32"/>
                <a:gd name="T37" fmla="*/ 26 h 55"/>
                <a:gd name="T38" fmla="*/ 32 w 32"/>
                <a:gd name="T39" fmla="*/ 35 h 55"/>
                <a:gd name="T40" fmla="*/ 25 w 32"/>
                <a:gd name="T41" fmla="*/ 35 h 55"/>
                <a:gd name="T42" fmla="*/ 23 w 32"/>
                <a:gd name="T43" fmla="*/ 25 h 55"/>
                <a:gd name="T44" fmla="*/ 16 w 32"/>
                <a:gd name="T45" fmla="*/ 22 h 55"/>
                <a:gd name="T46" fmla="*/ 14 w 32"/>
                <a:gd name="T47" fmla="*/ 22 h 55"/>
                <a:gd name="T48" fmla="*/ 11 w 32"/>
                <a:gd name="T49" fmla="*/ 23 h 55"/>
                <a:gd name="T50" fmla="*/ 9 w 32"/>
                <a:gd name="T51" fmla="*/ 25 h 55"/>
                <a:gd name="T52" fmla="*/ 7 w 32"/>
                <a:gd name="T53" fmla="*/ 26 h 55"/>
                <a:gd name="T54" fmla="*/ 7 w 32"/>
                <a:gd name="T55" fmla="*/ 43 h 55"/>
                <a:gd name="T56" fmla="*/ 9 w 32"/>
                <a:gd name="T57" fmla="*/ 44 h 55"/>
                <a:gd name="T58" fmla="*/ 11 w 32"/>
                <a:gd name="T59" fmla="*/ 46 h 55"/>
                <a:gd name="T60" fmla="*/ 14 w 32"/>
                <a:gd name="T61" fmla="*/ 47 h 55"/>
                <a:gd name="T62" fmla="*/ 16 w 32"/>
                <a:gd name="T63" fmla="*/ 48 h 55"/>
                <a:gd name="T64" fmla="*/ 23 w 32"/>
                <a:gd name="T65" fmla="*/ 45 h 55"/>
                <a:gd name="T66" fmla="*/ 25 w 32"/>
                <a:gd name="T67" fmla="*/ 3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2" h="55">
                  <a:moveTo>
                    <a:pt x="32" y="35"/>
                  </a:moveTo>
                  <a:cubicBezTo>
                    <a:pt x="32" y="38"/>
                    <a:pt x="32" y="41"/>
                    <a:pt x="31" y="44"/>
                  </a:cubicBezTo>
                  <a:cubicBezTo>
                    <a:pt x="30" y="46"/>
                    <a:pt x="29" y="48"/>
                    <a:pt x="28" y="50"/>
                  </a:cubicBezTo>
                  <a:cubicBezTo>
                    <a:pt x="26" y="51"/>
                    <a:pt x="25" y="53"/>
                    <a:pt x="23" y="53"/>
                  </a:cubicBezTo>
                  <a:cubicBezTo>
                    <a:pt x="21" y="54"/>
                    <a:pt x="19" y="55"/>
                    <a:pt x="17" y="55"/>
                  </a:cubicBezTo>
                  <a:cubicBezTo>
                    <a:pt x="15" y="55"/>
                    <a:pt x="13" y="54"/>
                    <a:pt x="12" y="53"/>
                  </a:cubicBezTo>
                  <a:cubicBezTo>
                    <a:pt x="10" y="52"/>
                    <a:pt x="9" y="51"/>
                    <a:pt x="7" y="50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9" y="18"/>
                    <a:pt x="10" y="17"/>
                  </a:cubicBezTo>
                  <a:cubicBezTo>
                    <a:pt x="10" y="17"/>
                    <a:pt x="11" y="16"/>
                    <a:pt x="12" y="16"/>
                  </a:cubicBezTo>
                  <a:cubicBezTo>
                    <a:pt x="12" y="16"/>
                    <a:pt x="13" y="15"/>
                    <a:pt x="14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20" y="15"/>
                    <a:pt x="21" y="15"/>
                    <a:pt x="23" y="16"/>
                  </a:cubicBezTo>
                  <a:cubicBezTo>
                    <a:pt x="25" y="16"/>
                    <a:pt x="27" y="18"/>
                    <a:pt x="28" y="19"/>
                  </a:cubicBezTo>
                  <a:cubicBezTo>
                    <a:pt x="29" y="21"/>
                    <a:pt x="30" y="23"/>
                    <a:pt x="31" y="26"/>
                  </a:cubicBezTo>
                  <a:cubicBezTo>
                    <a:pt x="32" y="28"/>
                    <a:pt x="32" y="32"/>
                    <a:pt x="32" y="35"/>
                  </a:cubicBezTo>
                  <a:close/>
                  <a:moveTo>
                    <a:pt x="25" y="35"/>
                  </a:moveTo>
                  <a:cubicBezTo>
                    <a:pt x="25" y="31"/>
                    <a:pt x="24" y="27"/>
                    <a:pt x="23" y="25"/>
                  </a:cubicBezTo>
                  <a:cubicBezTo>
                    <a:pt x="21" y="23"/>
                    <a:pt x="19" y="22"/>
                    <a:pt x="16" y="22"/>
                  </a:cubicBezTo>
                  <a:cubicBezTo>
                    <a:pt x="15" y="22"/>
                    <a:pt x="14" y="22"/>
                    <a:pt x="14" y="22"/>
                  </a:cubicBezTo>
                  <a:cubicBezTo>
                    <a:pt x="13" y="22"/>
                    <a:pt x="12" y="23"/>
                    <a:pt x="11" y="23"/>
                  </a:cubicBezTo>
                  <a:cubicBezTo>
                    <a:pt x="10" y="23"/>
                    <a:pt x="10" y="24"/>
                    <a:pt x="9" y="25"/>
                  </a:cubicBezTo>
                  <a:cubicBezTo>
                    <a:pt x="8" y="25"/>
                    <a:pt x="8" y="26"/>
                    <a:pt x="7" y="26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8" y="43"/>
                    <a:pt x="8" y="44"/>
                    <a:pt x="9" y="44"/>
                  </a:cubicBezTo>
                  <a:cubicBezTo>
                    <a:pt x="10" y="45"/>
                    <a:pt x="10" y="45"/>
                    <a:pt x="11" y="46"/>
                  </a:cubicBezTo>
                  <a:cubicBezTo>
                    <a:pt x="12" y="46"/>
                    <a:pt x="13" y="47"/>
                    <a:pt x="14" y="47"/>
                  </a:cubicBezTo>
                  <a:cubicBezTo>
                    <a:pt x="15" y="47"/>
                    <a:pt x="15" y="48"/>
                    <a:pt x="16" y="48"/>
                  </a:cubicBezTo>
                  <a:cubicBezTo>
                    <a:pt x="19" y="48"/>
                    <a:pt x="21" y="47"/>
                    <a:pt x="23" y="45"/>
                  </a:cubicBezTo>
                  <a:cubicBezTo>
                    <a:pt x="24" y="43"/>
                    <a:pt x="25" y="39"/>
                    <a:pt x="2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15" name="Freeform 33">
              <a:extLst>
                <a:ext uri="{FF2B5EF4-FFF2-40B4-BE49-F238E27FC236}">
                  <a16:creationId xmlns:a16="http://schemas.microsoft.com/office/drawing/2014/main" id="{3FF3AC5A-B742-4B29-8E04-03A71D82B9A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998603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8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4 w 33"/>
                <a:gd name="T21" fmla="*/ 31 h 40"/>
                <a:gd name="T22" fmla="*/ 26 w 33"/>
                <a:gd name="T23" fmla="*/ 30 h 40"/>
                <a:gd name="T24" fmla="*/ 30 w 33"/>
                <a:gd name="T25" fmla="*/ 35 h 40"/>
                <a:gd name="T26" fmla="*/ 28 w 33"/>
                <a:gd name="T27" fmla="*/ 37 h 40"/>
                <a:gd name="T28" fmla="*/ 25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2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6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1 w 33"/>
                <a:gd name="T69" fmla="*/ 7 h 40"/>
                <a:gd name="T70" fmla="*/ 17 w 33"/>
                <a:gd name="T71" fmla="*/ 6 h 40"/>
                <a:gd name="T72" fmla="*/ 13 w 33"/>
                <a:gd name="T73" fmla="*/ 7 h 40"/>
                <a:gd name="T74" fmla="*/ 11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6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10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1" y="32"/>
                    <a:pt x="21" y="32"/>
                    <a:pt x="22" y="32"/>
                  </a:cubicBezTo>
                  <a:cubicBezTo>
                    <a:pt x="23" y="32"/>
                    <a:pt x="23" y="31"/>
                    <a:pt x="24" y="31"/>
                  </a:cubicBezTo>
                  <a:cubicBezTo>
                    <a:pt x="24" y="31"/>
                    <a:pt x="25" y="30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8" y="37"/>
                  </a:cubicBezTo>
                  <a:cubicBezTo>
                    <a:pt x="27" y="37"/>
                    <a:pt x="26" y="38"/>
                    <a:pt x="25" y="38"/>
                  </a:cubicBezTo>
                  <a:cubicBezTo>
                    <a:pt x="24" y="39"/>
                    <a:pt x="23" y="39"/>
                    <a:pt x="21" y="39"/>
                  </a:cubicBezTo>
                  <a:cubicBezTo>
                    <a:pt x="20" y="39"/>
                    <a:pt x="19" y="40"/>
                    <a:pt x="17" y="40"/>
                  </a:cubicBezTo>
                  <a:cubicBezTo>
                    <a:pt x="15" y="40"/>
                    <a:pt x="14" y="39"/>
                    <a:pt x="12" y="39"/>
                  </a:cubicBezTo>
                  <a:cubicBezTo>
                    <a:pt x="11" y="38"/>
                    <a:pt x="10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5" y="34"/>
                    <a:pt x="4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16"/>
                    <a:pt x="1" y="13"/>
                    <a:pt x="2" y="11"/>
                  </a:cubicBezTo>
                  <a:cubicBezTo>
                    <a:pt x="2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0"/>
                    <a:pt x="15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1" y="7"/>
                    <a:pt x="32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6" y="16"/>
                  </a:moveTo>
                  <a:cubicBezTo>
                    <a:pt x="26" y="15"/>
                    <a:pt x="25" y="13"/>
                    <a:pt x="25" y="12"/>
                  </a:cubicBezTo>
                  <a:cubicBezTo>
                    <a:pt x="25" y="11"/>
                    <a:pt x="24" y="10"/>
                    <a:pt x="23" y="9"/>
                  </a:cubicBezTo>
                  <a:cubicBezTo>
                    <a:pt x="23" y="8"/>
                    <a:pt x="22" y="8"/>
                    <a:pt x="21" y="7"/>
                  </a:cubicBezTo>
                  <a:cubicBezTo>
                    <a:pt x="20" y="7"/>
                    <a:pt x="18" y="6"/>
                    <a:pt x="17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1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16" name="Freeform 34">
              <a:extLst>
                <a:ext uri="{FF2B5EF4-FFF2-40B4-BE49-F238E27FC236}">
                  <a16:creationId xmlns:a16="http://schemas.microsoft.com/office/drawing/2014/main" id="{0C912743-E24B-4E48-8196-5FBD1ECEE9A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096251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2 w 22"/>
                <a:gd name="T25" fmla="*/ 0 h 55"/>
                <a:gd name="T26" fmla="*/ 12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2 w 22"/>
                <a:gd name="T33" fmla="*/ 22 h 55"/>
                <a:gd name="T34" fmla="*/ 12 w 22"/>
                <a:gd name="T35" fmla="*/ 43 h 55"/>
                <a:gd name="T36" fmla="*/ 13 w 22"/>
                <a:gd name="T37" fmla="*/ 45 h 55"/>
                <a:gd name="T38" fmla="*/ 13 w 22"/>
                <a:gd name="T39" fmla="*/ 47 h 55"/>
                <a:gd name="T40" fmla="*/ 15 w 22"/>
                <a:gd name="T41" fmla="*/ 47 h 55"/>
                <a:gd name="T42" fmla="*/ 16 w 22"/>
                <a:gd name="T43" fmla="*/ 48 h 55"/>
                <a:gd name="T44" fmla="*/ 19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2" y="55"/>
                    <a:pt x="11" y="54"/>
                    <a:pt x="10" y="54"/>
                  </a:cubicBezTo>
                  <a:cubicBezTo>
                    <a:pt x="9" y="54"/>
                    <a:pt x="8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4"/>
                    <a:pt x="13" y="45"/>
                    <a:pt x="13" y="45"/>
                  </a:cubicBezTo>
                  <a:cubicBezTo>
                    <a:pt x="13" y="46"/>
                    <a:pt x="13" y="46"/>
                    <a:pt x="13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6" y="48"/>
                  </a:cubicBezTo>
                  <a:cubicBezTo>
                    <a:pt x="17" y="48"/>
                    <a:pt x="18" y="48"/>
                    <a:pt x="19" y="47"/>
                  </a:cubicBezTo>
                  <a:cubicBezTo>
                    <a:pt x="20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17" name="Freeform 35">
              <a:extLst>
                <a:ext uri="{FF2B5EF4-FFF2-40B4-BE49-F238E27FC236}">
                  <a16:creationId xmlns:a16="http://schemas.microsoft.com/office/drawing/2014/main" id="{6E2F01F4-1410-4FE1-B043-EA97A1541F3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164256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7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2 w 22"/>
                <a:gd name="T25" fmla="*/ 0 h 55"/>
                <a:gd name="T26" fmla="*/ 12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2 w 22"/>
                <a:gd name="T33" fmla="*/ 22 h 55"/>
                <a:gd name="T34" fmla="*/ 12 w 22"/>
                <a:gd name="T35" fmla="*/ 43 h 55"/>
                <a:gd name="T36" fmla="*/ 13 w 22"/>
                <a:gd name="T37" fmla="*/ 45 h 55"/>
                <a:gd name="T38" fmla="*/ 13 w 22"/>
                <a:gd name="T39" fmla="*/ 47 h 55"/>
                <a:gd name="T40" fmla="*/ 15 w 22"/>
                <a:gd name="T41" fmla="*/ 47 h 55"/>
                <a:gd name="T42" fmla="*/ 16 w 22"/>
                <a:gd name="T43" fmla="*/ 48 h 55"/>
                <a:gd name="T44" fmla="*/ 19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6" y="54"/>
                    <a:pt x="15" y="55"/>
                    <a:pt x="14" y="55"/>
                  </a:cubicBezTo>
                  <a:cubicBezTo>
                    <a:pt x="12" y="55"/>
                    <a:pt x="11" y="54"/>
                    <a:pt x="10" y="54"/>
                  </a:cubicBezTo>
                  <a:cubicBezTo>
                    <a:pt x="9" y="54"/>
                    <a:pt x="8" y="53"/>
                    <a:pt x="7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4"/>
                    <a:pt x="12" y="45"/>
                    <a:pt x="13" y="45"/>
                  </a:cubicBezTo>
                  <a:cubicBezTo>
                    <a:pt x="13" y="46"/>
                    <a:pt x="13" y="46"/>
                    <a:pt x="13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6" y="48"/>
                  </a:cubicBezTo>
                  <a:cubicBezTo>
                    <a:pt x="17" y="48"/>
                    <a:pt x="18" y="48"/>
                    <a:pt x="19" y="47"/>
                  </a:cubicBezTo>
                  <a:cubicBezTo>
                    <a:pt x="20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18" name="Freeform 36">
              <a:extLst>
                <a:ext uri="{FF2B5EF4-FFF2-40B4-BE49-F238E27FC236}">
                  <a16:creationId xmlns:a16="http://schemas.microsoft.com/office/drawing/2014/main" id="{58ACFF1C-49F0-414E-B9E3-DE4E9FFAA38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234004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8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4 w 33"/>
                <a:gd name="T21" fmla="*/ 31 h 40"/>
                <a:gd name="T22" fmla="*/ 26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5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2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6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1 w 33"/>
                <a:gd name="T69" fmla="*/ 7 h 40"/>
                <a:gd name="T70" fmla="*/ 17 w 33"/>
                <a:gd name="T71" fmla="*/ 6 h 40"/>
                <a:gd name="T72" fmla="*/ 13 w 33"/>
                <a:gd name="T73" fmla="*/ 7 h 40"/>
                <a:gd name="T74" fmla="*/ 11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6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10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1" y="32"/>
                    <a:pt x="21" y="32"/>
                    <a:pt x="22" y="32"/>
                  </a:cubicBezTo>
                  <a:cubicBezTo>
                    <a:pt x="23" y="32"/>
                    <a:pt x="23" y="31"/>
                    <a:pt x="24" y="31"/>
                  </a:cubicBezTo>
                  <a:cubicBezTo>
                    <a:pt x="24" y="31"/>
                    <a:pt x="25" y="30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7" y="37"/>
                    <a:pt x="26" y="38"/>
                    <a:pt x="25" y="38"/>
                  </a:cubicBezTo>
                  <a:cubicBezTo>
                    <a:pt x="24" y="39"/>
                    <a:pt x="22" y="39"/>
                    <a:pt x="21" y="39"/>
                  </a:cubicBezTo>
                  <a:cubicBezTo>
                    <a:pt x="20" y="39"/>
                    <a:pt x="19" y="40"/>
                    <a:pt x="17" y="40"/>
                  </a:cubicBezTo>
                  <a:cubicBezTo>
                    <a:pt x="15" y="40"/>
                    <a:pt x="14" y="39"/>
                    <a:pt x="12" y="39"/>
                  </a:cubicBezTo>
                  <a:cubicBezTo>
                    <a:pt x="11" y="38"/>
                    <a:pt x="10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5" y="34"/>
                    <a:pt x="4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16"/>
                    <a:pt x="1" y="13"/>
                    <a:pt x="2" y="11"/>
                  </a:cubicBezTo>
                  <a:cubicBezTo>
                    <a:pt x="2" y="8"/>
                    <a:pt x="4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5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1" y="7"/>
                    <a:pt x="32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6" y="16"/>
                  </a:moveTo>
                  <a:cubicBezTo>
                    <a:pt x="26" y="15"/>
                    <a:pt x="25" y="13"/>
                    <a:pt x="25" y="12"/>
                  </a:cubicBezTo>
                  <a:cubicBezTo>
                    <a:pt x="25" y="11"/>
                    <a:pt x="24" y="10"/>
                    <a:pt x="23" y="9"/>
                  </a:cubicBezTo>
                  <a:cubicBezTo>
                    <a:pt x="23" y="8"/>
                    <a:pt x="22" y="8"/>
                    <a:pt x="21" y="7"/>
                  </a:cubicBezTo>
                  <a:cubicBezTo>
                    <a:pt x="20" y="7"/>
                    <a:pt x="18" y="6"/>
                    <a:pt x="17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1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19" name="Freeform 37">
              <a:extLst>
                <a:ext uri="{FF2B5EF4-FFF2-40B4-BE49-F238E27FC236}">
                  <a16:creationId xmlns:a16="http://schemas.microsoft.com/office/drawing/2014/main" id="{DACBD04B-22FF-4A4F-8B29-A2F31A05423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336884" y="6212575"/>
              <a:ext cx="59286" cy="99391"/>
            </a:xfrm>
            <a:custGeom>
              <a:avLst/>
              <a:gdLst>
                <a:gd name="T0" fmla="*/ 21 w 23"/>
                <a:gd name="T1" fmla="*/ 8 h 39"/>
                <a:gd name="T2" fmla="*/ 19 w 23"/>
                <a:gd name="T3" fmla="*/ 7 h 39"/>
                <a:gd name="T4" fmla="*/ 15 w 23"/>
                <a:gd name="T5" fmla="*/ 7 h 39"/>
                <a:gd name="T6" fmla="*/ 10 w 23"/>
                <a:gd name="T7" fmla="*/ 9 h 39"/>
                <a:gd name="T8" fmla="*/ 8 w 23"/>
                <a:gd name="T9" fmla="*/ 17 h 39"/>
                <a:gd name="T10" fmla="*/ 8 w 23"/>
                <a:gd name="T11" fmla="*/ 39 h 39"/>
                <a:gd name="T12" fmla="*/ 0 w 23"/>
                <a:gd name="T13" fmla="*/ 39 h 39"/>
                <a:gd name="T14" fmla="*/ 0 w 23"/>
                <a:gd name="T15" fmla="*/ 0 h 39"/>
                <a:gd name="T16" fmla="*/ 8 w 23"/>
                <a:gd name="T17" fmla="*/ 0 h 39"/>
                <a:gd name="T18" fmla="*/ 8 w 23"/>
                <a:gd name="T19" fmla="*/ 4 h 39"/>
                <a:gd name="T20" fmla="*/ 9 w 23"/>
                <a:gd name="T21" fmla="*/ 2 h 39"/>
                <a:gd name="T22" fmla="*/ 11 w 23"/>
                <a:gd name="T23" fmla="*/ 1 h 39"/>
                <a:gd name="T24" fmla="*/ 14 w 23"/>
                <a:gd name="T25" fmla="*/ 0 h 39"/>
                <a:gd name="T26" fmla="*/ 17 w 23"/>
                <a:gd name="T27" fmla="*/ 0 h 39"/>
                <a:gd name="T28" fmla="*/ 20 w 23"/>
                <a:gd name="T29" fmla="*/ 0 h 39"/>
                <a:gd name="T30" fmla="*/ 23 w 23"/>
                <a:gd name="T31" fmla="*/ 1 h 39"/>
                <a:gd name="T32" fmla="*/ 21 w 23"/>
                <a:gd name="T33" fmla="*/ 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39">
                  <a:moveTo>
                    <a:pt x="21" y="8"/>
                  </a:moveTo>
                  <a:cubicBezTo>
                    <a:pt x="20" y="8"/>
                    <a:pt x="19" y="8"/>
                    <a:pt x="19" y="7"/>
                  </a:cubicBezTo>
                  <a:cubicBezTo>
                    <a:pt x="18" y="7"/>
                    <a:pt x="17" y="7"/>
                    <a:pt x="15" y="7"/>
                  </a:cubicBezTo>
                  <a:cubicBezTo>
                    <a:pt x="13" y="7"/>
                    <a:pt x="11" y="8"/>
                    <a:pt x="10" y="9"/>
                  </a:cubicBezTo>
                  <a:cubicBezTo>
                    <a:pt x="8" y="11"/>
                    <a:pt x="8" y="14"/>
                    <a:pt x="8" y="1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9" y="3"/>
                    <a:pt x="9" y="2"/>
                  </a:cubicBezTo>
                  <a:cubicBezTo>
                    <a:pt x="10" y="2"/>
                    <a:pt x="11" y="1"/>
                    <a:pt x="11" y="1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8" y="0"/>
                    <a:pt x="19" y="0"/>
                    <a:pt x="20" y="0"/>
                  </a:cubicBezTo>
                  <a:cubicBezTo>
                    <a:pt x="21" y="0"/>
                    <a:pt x="22" y="1"/>
                    <a:pt x="23" y="1"/>
                  </a:cubicBezTo>
                  <a:lnTo>
                    <a:pt x="21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20" name="Freeform 38">
              <a:extLst>
                <a:ext uri="{FF2B5EF4-FFF2-40B4-BE49-F238E27FC236}">
                  <a16:creationId xmlns:a16="http://schemas.microsoft.com/office/drawing/2014/main" id="{A13F6E37-C22B-4FD3-ADFE-9C53ECB4469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451969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2 w 22"/>
                <a:gd name="T25" fmla="*/ 0 h 55"/>
                <a:gd name="T26" fmla="*/ 12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2 w 22"/>
                <a:gd name="T33" fmla="*/ 22 h 55"/>
                <a:gd name="T34" fmla="*/ 12 w 22"/>
                <a:gd name="T35" fmla="*/ 43 h 55"/>
                <a:gd name="T36" fmla="*/ 13 w 22"/>
                <a:gd name="T37" fmla="*/ 45 h 55"/>
                <a:gd name="T38" fmla="*/ 13 w 22"/>
                <a:gd name="T39" fmla="*/ 47 h 55"/>
                <a:gd name="T40" fmla="*/ 15 w 22"/>
                <a:gd name="T41" fmla="*/ 47 h 55"/>
                <a:gd name="T42" fmla="*/ 16 w 22"/>
                <a:gd name="T43" fmla="*/ 48 h 55"/>
                <a:gd name="T44" fmla="*/ 19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2" y="55"/>
                    <a:pt x="11" y="54"/>
                    <a:pt x="10" y="54"/>
                  </a:cubicBezTo>
                  <a:cubicBezTo>
                    <a:pt x="9" y="54"/>
                    <a:pt x="8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4"/>
                    <a:pt x="12" y="45"/>
                    <a:pt x="13" y="45"/>
                  </a:cubicBezTo>
                  <a:cubicBezTo>
                    <a:pt x="13" y="46"/>
                    <a:pt x="13" y="46"/>
                    <a:pt x="13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6" y="48"/>
                  </a:cubicBezTo>
                  <a:cubicBezTo>
                    <a:pt x="17" y="48"/>
                    <a:pt x="18" y="48"/>
                    <a:pt x="19" y="47"/>
                  </a:cubicBezTo>
                  <a:cubicBezTo>
                    <a:pt x="20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21" name="Freeform 39">
              <a:extLst>
                <a:ext uri="{FF2B5EF4-FFF2-40B4-BE49-F238E27FC236}">
                  <a16:creationId xmlns:a16="http://schemas.microsoft.com/office/drawing/2014/main" id="{76256F1D-405A-49F9-8592-A899623F2DB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530436" y="6174213"/>
              <a:ext cx="80211" cy="137753"/>
            </a:xfrm>
            <a:custGeom>
              <a:avLst/>
              <a:gdLst>
                <a:gd name="T0" fmla="*/ 23 w 31"/>
                <a:gd name="T1" fmla="*/ 54 h 54"/>
                <a:gd name="T2" fmla="*/ 23 w 31"/>
                <a:gd name="T3" fmla="*/ 32 h 54"/>
                <a:gd name="T4" fmla="*/ 21 w 31"/>
                <a:gd name="T5" fmla="*/ 24 h 54"/>
                <a:gd name="T6" fmla="*/ 15 w 31"/>
                <a:gd name="T7" fmla="*/ 22 h 54"/>
                <a:gd name="T8" fmla="*/ 12 w 31"/>
                <a:gd name="T9" fmla="*/ 22 h 54"/>
                <a:gd name="T10" fmla="*/ 9 w 31"/>
                <a:gd name="T11" fmla="*/ 24 h 54"/>
                <a:gd name="T12" fmla="*/ 8 w 31"/>
                <a:gd name="T13" fmla="*/ 27 h 54"/>
                <a:gd name="T14" fmla="*/ 7 w 31"/>
                <a:gd name="T15" fmla="*/ 31 h 54"/>
                <a:gd name="T16" fmla="*/ 7 w 31"/>
                <a:gd name="T17" fmla="*/ 54 h 54"/>
                <a:gd name="T18" fmla="*/ 0 w 31"/>
                <a:gd name="T19" fmla="*/ 54 h 54"/>
                <a:gd name="T20" fmla="*/ 0 w 31"/>
                <a:gd name="T21" fmla="*/ 4 h 54"/>
                <a:gd name="T22" fmla="*/ 7 w 31"/>
                <a:gd name="T23" fmla="*/ 0 h 54"/>
                <a:gd name="T24" fmla="*/ 7 w 31"/>
                <a:gd name="T25" fmla="*/ 19 h 54"/>
                <a:gd name="T26" fmla="*/ 9 w 31"/>
                <a:gd name="T27" fmla="*/ 17 h 54"/>
                <a:gd name="T28" fmla="*/ 11 w 31"/>
                <a:gd name="T29" fmla="*/ 16 h 54"/>
                <a:gd name="T30" fmla="*/ 14 w 31"/>
                <a:gd name="T31" fmla="*/ 15 h 54"/>
                <a:gd name="T32" fmla="*/ 17 w 31"/>
                <a:gd name="T33" fmla="*/ 15 h 54"/>
                <a:gd name="T34" fmla="*/ 23 w 31"/>
                <a:gd name="T35" fmla="*/ 16 h 54"/>
                <a:gd name="T36" fmla="*/ 27 w 31"/>
                <a:gd name="T37" fmla="*/ 19 h 54"/>
                <a:gd name="T38" fmla="*/ 30 w 31"/>
                <a:gd name="T39" fmla="*/ 24 h 54"/>
                <a:gd name="T40" fmla="*/ 31 w 31"/>
                <a:gd name="T41" fmla="*/ 32 h 54"/>
                <a:gd name="T42" fmla="*/ 31 w 31"/>
                <a:gd name="T43" fmla="*/ 54 h 54"/>
                <a:gd name="T44" fmla="*/ 23 w 31"/>
                <a:gd name="T4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4">
                  <a:moveTo>
                    <a:pt x="23" y="54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2" y="26"/>
                    <a:pt x="21" y="24"/>
                  </a:cubicBezTo>
                  <a:cubicBezTo>
                    <a:pt x="20" y="22"/>
                    <a:pt x="18" y="22"/>
                    <a:pt x="15" y="22"/>
                  </a:cubicBezTo>
                  <a:cubicBezTo>
                    <a:pt x="14" y="22"/>
                    <a:pt x="13" y="22"/>
                    <a:pt x="12" y="22"/>
                  </a:cubicBezTo>
                  <a:cubicBezTo>
                    <a:pt x="11" y="22"/>
                    <a:pt x="10" y="23"/>
                    <a:pt x="9" y="24"/>
                  </a:cubicBezTo>
                  <a:cubicBezTo>
                    <a:pt x="9" y="25"/>
                    <a:pt x="8" y="26"/>
                    <a:pt x="8" y="27"/>
                  </a:cubicBezTo>
                  <a:cubicBezTo>
                    <a:pt x="7" y="28"/>
                    <a:pt x="7" y="30"/>
                    <a:pt x="7" y="31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8" y="18"/>
                    <a:pt x="9" y="17"/>
                  </a:cubicBezTo>
                  <a:cubicBezTo>
                    <a:pt x="10" y="17"/>
                    <a:pt x="10" y="16"/>
                    <a:pt x="11" y="16"/>
                  </a:cubicBezTo>
                  <a:cubicBezTo>
                    <a:pt x="12" y="15"/>
                    <a:pt x="13" y="15"/>
                    <a:pt x="14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19" y="15"/>
                    <a:pt x="21" y="15"/>
                    <a:pt x="23" y="16"/>
                  </a:cubicBezTo>
                  <a:cubicBezTo>
                    <a:pt x="25" y="16"/>
                    <a:pt x="26" y="17"/>
                    <a:pt x="27" y="19"/>
                  </a:cubicBezTo>
                  <a:cubicBezTo>
                    <a:pt x="28" y="20"/>
                    <a:pt x="29" y="22"/>
                    <a:pt x="30" y="24"/>
                  </a:cubicBezTo>
                  <a:cubicBezTo>
                    <a:pt x="30" y="27"/>
                    <a:pt x="31" y="29"/>
                    <a:pt x="31" y="32"/>
                  </a:cubicBezTo>
                  <a:cubicBezTo>
                    <a:pt x="31" y="54"/>
                    <a:pt x="31" y="54"/>
                    <a:pt x="31" y="54"/>
                  </a:cubicBezTo>
                  <a:lnTo>
                    <a:pt x="23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22" name="Freeform 40">
              <a:extLst>
                <a:ext uri="{FF2B5EF4-FFF2-40B4-BE49-F238E27FC236}">
                  <a16:creationId xmlns:a16="http://schemas.microsoft.com/office/drawing/2014/main" id="{2F9CAE14-DB05-4B70-867F-3F6164BDB74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628084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7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2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19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5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1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5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23" name="Freeform 41">
              <a:extLst>
                <a:ext uri="{FF2B5EF4-FFF2-40B4-BE49-F238E27FC236}">
                  <a16:creationId xmlns:a16="http://schemas.microsoft.com/office/drawing/2014/main" id="{30C7B10F-7027-41F9-BEE2-F1575CB690D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772813" y="6212575"/>
              <a:ext cx="81955" cy="101135"/>
            </a:xfrm>
            <a:custGeom>
              <a:avLst/>
              <a:gdLst>
                <a:gd name="T0" fmla="*/ 24 w 32"/>
                <a:gd name="T1" fmla="*/ 39 h 40"/>
                <a:gd name="T2" fmla="*/ 24 w 32"/>
                <a:gd name="T3" fmla="*/ 35 h 40"/>
                <a:gd name="T4" fmla="*/ 22 w 32"/>
                <a:gd name="T5" fmla="*/ 37 h 40"/>
                <a:gd name="T6" fmla="*/ 20 w 32"/>
                <a:gd name="T7" fmla="*/ 38 h 40"/>
                <a:gd name="T8" fmla="*/ 17 w 32"/>
                <a:gd name="T9" fmla="*/ 39 h 40"/>
                <a:gd name="T10" fmla="*/ 14 w 32"/>
                <a:gd name="T11" fmla="*/ 40 h 40"/>
                <a:gd name="T12" fmla="*/ 9 w 32"/>
                <a:gd name="T13" fmla="*/ 39 h 40"/>
                <a:gd name="T14" fmla="*/ 5 w 32"/>
                <a:gd name="T15" fmla="*/ 37 h 40"/>
                <a:gd name="T16" fmla="*/ 2 w 32"/>
                <a:gd name="T17" fmla="*/ 33 h 40"/>
                <a:gd name="T18" fmla="*/ 0 w 32"/>
                <a:gd name="T19" fmla="*/ 27 h 40"/>
                <a:gd name="T20" fmla="*/ 2 w 32"/>
                <a:gd name="T21" fmla="*/ 21 h 40"/>
                <a:gd name="T22" fmla="*/ 5 w 32"/>
                <a:gd name="T23" fmla="*/ 17 h 40"/>
                <a:gd name="T24" fmla="*/ 10 w 32"/>
                <a:gd name="T25" fmla="*/ 15 h 40"/>
                <a:gd name="T26" fmla="*/ 16 w 32"/>
                <a:gd name="T27" fmla="*/ 14 h 40"/>
                <a:gd name="T28" fmla="*/ 21 w 32"/>
                <a:gd name="T29" fmla="*/ 15 h 40"/>
                <a:gd name="T30" fmla="*/ 24 w 32"/>
                <a:gd name="T31" fmla="*/ 16 h 40"/>
                <a:gd name="T32" fmla="*/ 24 w 32"/>
                <a:gd name="T33" fmla="*/ 13 h 40"/>
                <a:gd name="T34" fmla="*/ 22 w 32"/>
                <a:gd name="T35" fmla="*/ 8 h 40"/>
                <a:gd name="T36" fmla="*/ 17 w 32"/>
                <a:gd name="T37" fmla="*/ 6 h 40"/>
                <a:gd name="T38" fmla="*/ 12 w 32"/>
                <a:gd name="T39" fmla="*/ 7 h 40"/>
                <a:gd name="T40" fmla="*/ 7 w 32"/>
                <a:gd name="T41" fmla="*/ 9 h 40"/>
                <a:gd name="T42" fmla="*/ 4 w 32"/>
                <a:gd name="T43" fmla="*/ 3 h 40"/>
                <a:gd name="T44" fmla="*/ 10 w 32"/>
                <a:gd name="T45" fmla="*/ 0 h 40"/>
                <a:gd name="T46" fmla="*/ 17 w 32"/>
                <a:gd name="T47" fmla="*/ 0 h 40"/>
                <a:gd name="T48" fmla="*/ 23 w 32"/>
                <a:gd name="T49" fmla="*/ 0 h 40"/>
                <a:gd name="T50" fmla="*/ 28 w 32"/>
                <a:gd name="T51" fmla="*/ 3 h 40"/>
                <a:gd name="T52" fmla="*/ 31 w 32"/>
                <a:gd name="T53" fmla="*/ 7 h 40"/>
                <a:gd name="T54" fmla="*/ 32 w 32"/>
                <a:gd name="T55" fmla="*/ 12 h 40"/>
                <a:gd name="T56" fmla="*/ 32 w 32"/>
                <a:gd name="T57" fmla="*/ 39 h 40"/>
                <a:gd name="T58" fmla="*/ 24 w 32"/>
                <a:gd name="T59" fmla="*/ 39 h 40"/>
                <a:gd name="T60" fmla="*/ 24 w 32"/>
                <a:gd name="T61" fmla="*/ 22 h 40"/>
                <a:gd name="T62" fmla="*/ 22 w 32"/>
                <a:gd name="T63" fmla="*/ 22 h 40"/>
                <a:gd name="T64" fmla="*/ 21 w 32"/>
                <a:gd name="T65" fmla="*/ 21 h 40"/>
                <a:gd name="T66" fmla="*/ 18 w 32"/>
                <a:gd name="T67" fmla="*/ 21 h 40"/>
                <a:gd name="T68" fmla="*/ 16 w 32"/>
                <a:gd name="T69" fmla="*/ 21 h 40"/>
                <a:gd name="T70" fmla="*/ 10 w 32"/>
                <a:gd name="T71" fmla="*/ 22 h 40"/>
                <a:gd name="T72" fmla="*/ 8 w 32"/>
                <a:gd name="T73" fmla="*/ 26 h 40"/>
                <a:gd name="T74" fmla="*/ 8 w 32"/>
                <a:gd name="T75" fmla="*/ 29 h 40"/>
                <a:gd name="T76" fmla="*/ 10 w 32"/>
                <a:gd name="T77" fmla="*/ 31 h 40"/>
                <a:gd name="T78" fmla="*/ 12 w 32"/>
                <a:gd name="T79" fmla="*/ 32 h 40"/>
                <a:gd name="T80" fmla="*/ 15 w 32"/>
                <a:gd name="T81" fmla="*/ 33 h 40"/>
                <a:gd name="T82" fmla="*/ 18 w 32"/>
                <a:gd name="T83" fmla="*/ 32 h 40"/>
                <a:gd name="T84" fmla="*/ 21 w 32"/>
                <a:gd name="T85" fmla="*/ 31 h 40"/>
                <a:gd name="T86" fmla="*/ 23 w 32"/>
                <a:gd name="T87" fmla="*/ 30 h 40"/>
                <a:gd name="T88" fmla="*/ 24 w 32"/>
                <a:gd name="T89" fmla="*/ 28 h 40"/>
                <a:gd name="T90" fmla="*/ 24 w 32"/>
                <a:gd name="T91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2" h="40">
                  <a:moveTo>
                    <a:pt x="24" y="39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23" y="36"/>
                    <a:pt x="23" y="37"/>
                    <a:pt x="22" y="37"/>
                  </a:cubicBezTo>
                  <a:cubicBezTo>
                    <a:pt x="21" y="37"/>
                    <a:pt x="21" y="38"/>
                    <a:pt x="20" y="38"/>
                  </a:cubicBezTo>
                  <a:cubicBezTo>
                    <a:pt x="19" y="39"/>
                    <a:pt x="18" y="39"/>
                    <a:pt x="17" y="39"/>
                  </a:cubicBezTo>
                  <a:cubicBezTo>
                    <a:pt x="16" y="39"/>
                    <a:pt x="15" y="40"/>
                    <a:pt x="14" y="40"/>
                  </a:cubicBezTo>
                  <a:cubicBezTo>
                    <a:pt x="12" y="40"/>
                    <a:pt x="11" y="39"/>
                    <a:pt x="9" y="39"/>
                  </a:cubicBezTo>
                  <a:cubicBezTo>
                    <a:pt x="7" y="38"/>
                    <a:pt x="6" y="38"/>
                    <a:pt x="5" y="37"/>
                  </a:cubicBezTo>
                  <a:cubicBezTo>
                    <a:pt x="3" y="36"/>
                    <a:pt x="2" y="34"/>
                    <a:pt x="2" y="33"/>
                  </a:cubicBezTo>
                  <a:cubicBezTo>
                    <a:pt x="1" y="31"/>
                    <a:pt x="0" y="29"/>
                    <a:pt x="0" y="27"/>
                  </a:cubicBezTo>
                  <a:cubicBezTo>
                    <a:pt x="0" y="24"/>
                    <a:pt x="1" y="23"/>
                    <a:pt x="2" y="21"/>
                  </a:cubicBezTo>
                  <a:cubicBezTo>
                    <a:pt x="2" y="20"/>
                    <a:pt x="3" y="18"/>
                    <a:pt x="5" y="17"/>
                  </a:cubicBezTo>
                  <a:cubicBezTo>
                    <a:pt x="6" y="16"/>
                    <a:pt x="8" y="15"/>
                    <a:pt x="10" y="15"/>
                  </a:cubicBezTo>
                  <a:cubicBezTo>
                    <a:pt x="12" y="14"/>
                    <a:pt x="14" y="14"/>
                    <a:pt x="16" y="14"/>
                  </a:cubicBezTo>
                  <a:cubicBezTo>
                    <a:pt x="18" y="14"/>
                    <a:pt x="19" y="14"/>
                    <a:pt x="21" y="15"/>
                  </a:cubicBezTo>
                  <a:cubicBezTo>
                    <a:pt x="22" y="15"/>
                    <a:pt x="23" y="15"/>
                    <a:pt x="24" y="16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11"/>
                    <a:pt x="24" y="9"/>
                    <a:pt x="22" y="8"/>
                  </a:cubicBezTo>
                  <a:cubicBezTo>
                    <a:pt x="21" y="7"/>
                    <a:pt x="19" y="6"/>
                    <a:pt x="17" y="6"/>
                  </a:cubicBezTo>
                  <a:cubicBezTo>
                    <a:pt x="15" y="6"/>
                    <a:pt x="13" y="6"/>
                    <a:pt x="12" y="7"/>
                  </a:cubicBezTo>
                  <a:cubicBezTo>
                    <a:pt x="10" y="7"/>
                    <a:pt x="9" y="8"/>
                    <a:pt x="7" y="9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6" y="2"/>
                    <a:pt x="8" y="1"/>
                    <a:pt x="10" y="0"/>
                  </a:cubicBezTo>
                  <a:cubicBezTo>
                    <a:pt x="12" y="0"/>
                    <a:pt x="15" y="0"/>
                    <a:pt x="17" y="0"/>
                  </a:cubicBezTo>
                  <a:cubicBezTo>
                    <a:pt x="19" y="0"/>
                    <a:pt x="21" y="0"/>
                    <a:pt x="23" y="0"/>
                  </a:cubicBezTo>
                  <a:cubicBezTo>
                    <a:pt x="25" y="1"/>
                    <a:pt x="26" y="2"/>
                    <a:pt x="28" y="3"/>
                  </a:cubicBezTo>
                  <a:cubicBezTo>
                    <a:pt x="29" y="4"/>
                    <a:pt x="30" y="5"/>
                    <a:pt x="31" y="7"/>
                  </a:cubicBezTo>
                  <a:cubicBezTo>
                    <a:pt x="31" y="8"/>
                    <a:pt x="32" y="10"/>
                    <a:pt x="32" y="1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24" y="39"/>
                  </a:lnTo>
                  <a:close/>
                  <a:moveTo>
                    <a:pt x="24" y="22"/>
                  </a:moveTo>
                  <a:cubicBezTo>
                    <a:pt x="24" y="22"/>
                    <a:pt x="23" y="22"/>
                    <a:pt x="22" y="22"/>
                  </a:cubicBezTo>
                  <a:cubicBezTo>
                    <a:pt x="22" y="21"/>
                    <a:pt x="21" y="21"/>
                    <a:pt x="21" y="21"/>
                  </a:cubicBezTo>
                  <a:cubicBezTo>
                    <a:pt x="20" y="21"/>
                    <a:pt x="19" y="21"/>
                    <a:pt x="18" y="21"/>
                  </a:cubicBezTo>
                  <a:cubicBezTo>
                    <a:pt x="17" y="21"/>
                    <a:pt x="17" y="21"/>
                    <a:pt x="16" y="21"/>
                  </a:cubicBezTo>
                  <a:cubicBezTo>
                    <a:pt x="13" y="21"/>
                    <a:pt x="11" y="21"/>
                    <a:pt x="10" y="22"/>
                  </a:cubicBezTo>
                  <a:cubicBezTo>
                    <a:pt x="8" y="23"/>
                    <a:pt x="8" y="25"/>
                    <a:pt x="8" y="26"/>
                  </a:cubicBezTo>
                  <a:cubicBezTo>
                    <a:pt x="8" y="28"/>
                    <a:pt x="8" y="29"/>
                    <a:pt x="8" y="29"/>
                  </a:cubicBezTo>
                  <a:cubicBezTo>
                    <a:pt x="9" y="30"/>
                    <a:pt x="9" y="31"/>
                    <a:pt x="10" y="31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3" y="33"/>
                    <a:pt x="14" y="33"/>
                    <a:pt x="15" y="33"/>
                  </a:cubicBezTo>
                  <a:cubicBezTo>
                    <a:pt x="16" y="33"/>
                    <a:pt x="17" y="33"/>
                    <a:pt x="18" y="32"/>
                  </a:cubicBezTo>
                  <a:cubicBezTo>
                    <a:pt x="19" y="32"/>
                    <a:pt x="20" y="32"/>
                    <a:pt x="21" y="31"/>
                  </a:cubicBezTo>
                  <a:cubicBezTo>
                    <a:pt x="21" y="31"/>
                    <a:pt x="22" y="30"/>
                    <a:pt x="23" y="30"/>
                  </a:cubicBezTo>
                  <a:cubicBezTo>
                    <a:pt x="23" y="29"/>
                    <a:pt x="24" y="28"/>
                    <a:pt x="24" y="28"/>
                  </a:cubicBezTo>
                  <a:lnTo>
                    <a:pt x="24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24" name="Freeform 42">
              <a:extLst>
                <a:ext uri="{FF2B5EF4-FFF2-40B4-BE49-F238E27FC236}">
                  <a16:creationId xmlns:a16="http://schemas.microsoft.com/office/drawing/2014/main" id="{16B384B2-A2D9-4CB4-AF87-AF1004852B5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877436" y="6212575"/>
              <a:ext cx="78468" cy="99391"/>
            </a:xfrm>
            <a:custGeom>
              <a:avLst/>
              <a:gdLst>
                <a:gd name="T0" fmla="*/ 23 w 31"/>
                <a:gd name="T1" fmla="*/ 39 h 39"/>
                <a:gd name="T2" fmla="*/ 23 w 31"/>
                <a:gd name="T3" fmla="*/ 17 h 39"/>
                <a:gd name="T4" fmla="*/ 22 w 31"/>
                <a:gd name="T5" fmla="*/ 9 h 39"/>
                <a:gd name="T6" fmla="*/ 15 w 31"/>
                <a:gd name="T7" fmla="*/ 7 h 39"/>
                <a:gd name="T8" fmla="*/ 12 w 31"/>
                <a:gd name="T9" fmla="*/ 7 h 39"/>
                <a:gd name="T10" fmla="*/ 10 w 31"/>
                <a:gd name="T11" fmla="*/ 9 h 39"/>
                <a:gd name="T12" fmla="*/ 8 w 31"/>
                <a:gd name="T13" fmla="*/ 12 h 39"/>
                <a:gd name="T14" fmla="*/ 8 w 31"/>
                <a:gd name="T15" fmla="*/ 16 h 39"/>
                <a:gd name="T16" fmla="*/ 8 w 31"/>
                <a:gd name="T17" fmla="*/ 39 h 39"/>
                <a:gd name="T18" fmla="*/ 0 w 31"/>
                <a:gd name="T19" fmla="*/ 39 h 39"/>
                <a:gd name="T20" fmla="*/ 0 w 31"/>
                <a:gd name="T21" fmla="*/ 0 h 39"/>
                <a:gd name="T22" fmla="*/ 8 w 31"/>
                <a:gd name="T23" fmla="*/ 0 h 39"/>
                <a:gd name="T24" fmla="*/ 8 w 31"/>
                <a:gd name="T25" fmla="*/ 4 h 39"/>
                <a:gd name="T26" fmla="*/ 9 w 31"/>
                <a:gd name="T27" fmla="*/ 2 h 39"/>
                <a:gd name="T28" fmla="*/ 12 w 31"/>
                <a:gd name="T29" fmla="*/ 1 h 39"/>
                <a:gd name="T30" fmla="*/ 14 w 31"/>
                <a:gd name="T31" fmla="*/ 0 h 39"/>
                <a:gd name="T32" fmla="*/ 17 w 31"/>
                <a:gd name="T33" fmla="*/ 0 h 39"/>
                <a:gd name="T34" fmla="*/ 23 w 31"/>
                <a:gd name="T35" fmla="*/ 1 h 39"/>
                <a:gd name="T36" fmla="*/ 28 w 31"/>
                <a:gd name="T37" fmla="*/ 4 h 39"/>
                <a:gd name="T38" fmla="*/ 30 w 31"/>
                <a:gd name="T39" fmla="*/ 9 h 39"/>
                <a:gd name="T40" fmla="*/ 31 w 31"/>
                <a:gd name="T41" fmla="*/ 17 h 39"/>
                <a:gd name="T42" fmla="*/ 31 w 31"/>
                <a:gd name="T43" fmla="*/ 39 h 39"/>
                <a:gd name="T44" fmla="*/ 23 w 31"/>
                <a:gd name="T4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39">
                  <a:moveTo>
                    <a:pt x="23" y="39"/>
                  </a:moveTo>
                  <a:cubicBezTo>
                    <a:pt x="23" y="17"/>
                    <a:pt x="23" y="17"/>
                    <a:pt x="23" y="17"/>
                  </a:cubicBezTo>
                  <a:cubicBezTo>
                    <a:pt x="23" y="14"/>
                    <a:pt x="23" y="11"/>
                    <a:pt x="22" y="9"/>
                  </a:cubicBezTo>
                  <a:cubicBezTo>
                    <a:pt x="20" y="7"/>
                    <a:pt x="18" y="7"/>
                    <a:pt x="15" y="7"/>
                  </a:cubicBezTo>
                  <a:cubicBezTo>
                    <a:pt x="14" y="7"/>
                    <a:pt x="13" y="7"/>
                    <a:pt x="12" y="7"/>
                  </a:cubicBezTo>
                  <a:cubicBezTo>
                    <a:pt x="11" y="8"/>
                    <a:pt x="10" y="8"/>
                    <a:pt x="10" y="9"/>
                  </a:cubicBezTo>
                  <a:cubicBezTo>
                    <a:pt x="9" y="10"/>
                    <a:pt x="8" y="11"/>
                    <a:pt x="8" y="12"/>
                  </a:cubicBezTo>
                  <a:cubicBezTo>
                    <a:pt x="8" y="14"/>
                    <a:pt x="8" y="15"/>
                    <a:pt x="8" y="16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9" y="3"/>
                    <a:pt x="9" y="2"/>
                  </a:cubicBezTo>
                  <a:cubicBezTo>
                    <a:pt x="10" y="2"/>
                    <a:pt x="11" y="1"/>
                    <a:pt x="12" y="1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20" y="0"/>
                    <a:pt x="22" y="0"/>
                    <a:pt x="23" y="1"/>
                  </a:cubicBezTo>
                  <a:cubicBezTo>
                    <a:pt x="25" y="1"/>
                    <a:pt x="26" y="2"/>
                    <a:pt x="28" y="4"/>
                  </a:cubicBezTo>
                  <a:cubicBezTo>
                    <a:pt x="29" y="5"/>
                    <a:pt x="29" y="7"/>
                    <a:pt x="30" y="9"/>
                  </a:cubicBezTo>
                  <a:cubicBezTo>
                    <a:pt x="31" y="11"/>
                    <a:pt x="31" y="14"/>
                    <a:pt x="31" y="17"/>
                  </a:cubicBezTo>
                  <a:cubicBezTo>
                    <a:pt x="31" y="39"/>
                    <a:pt x="31" y="39"/>
                    <a:pt x="31" y="39"/>
                  </a:cubicBezTo>
                  <a:lnTo>
                    <a:pt x="23" y="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25" name="Freeform 43">
              <a:extLst>
                <a:ext uri="{FF2B5EF4-FFF2-40B4-BE49-F238E27FC236}">
                  <a16:creationId xmlns:a16="http://schemas.microsoft.com/office/drawing/2014/main" id="{DC309D60-84B9-4652-BEF1-F71EFAD3A40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975084" y="6212575"/>
              <a:ext cx="73236" cy="101135"/>
            </a:xfrm>
            <a:custGeom>
              <a:avLst/>
              <a:gdLst>
                <a:gd name="T0" fmla="*/ 28 w 29"/>
                <a:gd name="T1" fmla="*/ 4 h 40"/>
                <a:gd name="T2" fmla="*/ 24 w 29"/>
                <a:gd name="T3" fmla="*/ 10 h 40"/>
                <a:gd name="T4" fmla="*/ 20 w 29"/>
                <a:gd name="T5" fmla="*/ 7 h 40"/>
                <a:gd name="T6" fmla="*/ 14 w 29"/>
                <a:gd name="T7" fmla="*/ 6 h 40"/>
                <a:gd name="T8" fmla="*/ 10 w 29"/>
                <a:gd name="T9" fmla="*/ 7 h 40"/>
                <a:gd name="T10" fmla="*/ 9 w 29"/>
                <a:gd name="T11" fmla="*/ 10 h 40"/>
                <a:gd name="T12" fmla="*/ 9 w 29"/>
                <a:gd name="T13" fmla="*/ 11 h 40"/>
                <a:gd name="T14" fmla="*/ 10 w 29"/>
                <a:gd name="T15" fmla="*/ 12 h 40"/>
                <a:gd name="T16" fmla="*/ 13 w 29"/>
                <a:gd name="T17" fmla="*/ 14 h 40"/>
                <a:gd name="T18" fmla="*/ 16 w 29"/>
                <a:gd name="T19" fmla="*/ 15 h 40"/>
                <a:gd name="T20" fmla="*/ 22 w 29"/>
                <a:gd name="T21" fmla="*/ 18 h 40"/>
                <a:gd name="T22" fmla="*/ 26 w 29"/>
                <a:gd name="T23" fmla="*/ 20 h 40"/>
                <a:gd name="T24" fmla="*/ 28 w 29"/>
                <a:gd name="T25" fmla="*/ 24 h 40"/>
                <a:gd name="T26" fmla="*/ 29 w 29"/>
                <a:gd name="T27" fmla="*/ 28 h 40"/>
                <a:gd name="T28" fmla="*/ 28 w 29"/>
                <a:gd name="T29" fmla="*/ 34 h 40"/>
                <a:gd name="T30" fmla="*/ 25 w 29"/>
                <a:gd name="T31" fmla="*/ 37 h 40"/>
                <a:gd name="T32" fmla="*/ 20 w 29"/>
                <a:gd name="T33" fmla="*/ 39 h 40"/>
                <a:gd name="T34" fmla="*/ 15 w 29"/>
                <a:gd name="T35" fmla="*/ 40 h 40"/>
                <a:gd name="T36" fmla="*/ 7 w 29"/>
                <a:gd name="T37" fmla="*/ 38 h 40"/>
                <a:gd name="T38" fmla="*/ 0 w 29"/>
                <a:gd name="T39" fmla="*/ 35 h 40"/>
                <a:gd name="T40" fmla="*/ 3 w 29"/>
                <a:gd name="T41" fmla="*/ 29 h 40"/>
                <a:gd name="T42" fmla="*/ 9 w 29"/>
                <a:gd name="T43" fmla="*/ 32 h 40"/>
                <a:gd name="T44" fmla="*/ 15 w 29"/>
                <a:gd name="T45" fmla="*/ 33 h 40"/>
                <a:gd name="T46" fmla="*/ 20 w 29"/>
                <a:gd name="T47" fmla="*/ 32 h 40"/>
                <a:gd name="T48" fmla="*/ 22 w 29"/>
                <a:gd name="T49" fmla="*/ 29 h 40"/>
                <a:gd name="T50" fmla="*/ 21 w 29"/>
                <a:gd name="T51" fmla="*/ 27 h 40"/>
                <a:gd name="T52" fmla="*/ 19 w 29"/>
                <a:gd name="T53" fmla="*/ 25 h 40"/>
                <a:gd name="T54" fmla="*/ 16 w 29"/>
                <a:gd name="T55" fmla="*/ 24 h 40"/>
                <a:gd name="T56" fmla="*/ 13 w 29"/>
                <a:gd name="T57" fmla="*/ 22 h 40"/>
                <a:gd name="T58" fmla="*/ 7 w 29"/>
                <a:gd name="T59" fmla="*/ 20 h 40"/>
                <a:gd name="T60" fmla="*/ 4 w 29"/>
                <a:gd name="T61" fmla="*/ 17 h 40"/>
                <a:gd name="T62" fmla="*/ 2 w 29"/>
                <a:gd name="T63" fmla="*/ 14 h 40"/>
                <a:gd name="T64" fmla="*/ 1 w 29"/>
                <a:gd name="T65" fmla="*/ 10 h 40"/>
                <a:gd name="T66" fmla="*/ 2 w 29"/>
                <a:gd name="T67" fmla="*/ 5 h 40"/>
                <a:gd name="T68" fmla="*/ 5 w 29"/>
                <a:gd name="T69" fmla="*/ 2 h 40"/>
                <a:gd name="T70" fmla="*/ 9 w 29"/>
                <a:gd name="T71" fmla="*/ 0 h 40"/>
                <a:gd name="T72" fmla="*/ 15 w 29"/>
                <a:gd name="T73" fmla="*/ 0 h 40"/>
                <a:gd name="T74" fmla="*/ 22 w 29"/>
                <a:gd name="T75" fmla="*/ 1 h 40"/>
                <a:gd name="T76" fmla="*/ 28 w 29"/>
                <a:gd name="T7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" h="40">
                  <a:moveTo>
                    <a:pt x="28" y="4"/>
                  </a:moveTo>
                  <a:cubicBezTo>
                    <a:pt x="24" y="10"/>
                    <a:pt x="24" y="10"/>
                    <a:pt x="24" y="10"/>
                  </a:cubicBezTo>
                  <a:cubicBezTo>
                    <a:pt x="23" y="8"/>
                    <a:pt x="21" y="8"/>
                    <a:pt x="20" y="7"/>
                  </a:cubicBezTo>
                  <a:cubicBezTo>
                    <a:pt x="18" y="7"/>
                    <a:pt x="16" y="6"/>
                    <a:pt x="14" y="6"/>
                  </a:cubicBezTo>
                  <a:cubicBezTo>
                    <a:pt x="12" y="6"/>
                    <a:pt x="11" y="7"/>
                    <a:pt x="10" y="7"/>
                  </a:cubicBezTo>
                  <a:cubicBezTo>
                    <a:pt x="9" y="8"/>
                    <a:pt x="9" y="9"/>
                    <a:pt x="9" y="10"/>
                  </a:cubicBezTo>
                  <a:cubicBezTo>
                    <a:pt x="9" y="10"/>
                    <a:pt x="9" y="11"/>
                    <a:pt x="9" y="11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3"/>
                    <a:pt x="12" y="13"/>
                    <a:pt x="13" y="14"/>
                  </a:cubicBezTo>
                  <a:cubicBezTo>
                    <a:pt x="14" y="14"/>
                    <a:pt x="15" y="15"/>
                    <a:pt x="16" y="15"/>
                  </a:cubicBezTo>
                  <a:cubicBezTo>
                    <a:pt x="18" y="16"/>
                    <a:pt x="20" y="17"/>
                    <a:pt x="22" y="18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1"/>
                    <a:pt x="28" y="22"/>
                    <a:pt x="28" y="24"/>
                  </a:cubicBezTo>
                  <a:cubicBezTo>
                    <a:pt x="29" y="25"/>
                    <a:pt x="29" y="26"/>
                    <a:pt x="29" y="28"/>
                  </a:cubicBezTo>
                  <a:cubicBezTo>
                    <a:pt x="29" y="30"/>
                    <a:pt x="29" y="32"/>
                    <a:pt x="28" y="34"/>
                  </a:cubicBezTo>
                  <a:cubicBezTo>
                    <a:pt x="27" y="35"/>
                    <a:pt x="26" y="36"/>
                    <a:pt x="25" y="37"/>
                  </a:cubicBezTo>
                  <a:cubicBezTo>
                    <a:pt x="23" y="38"/>
                    <a:pt x="22" y="39"/>
                    <a:pt x="20" y="39"/>
                  </a:cubicBezTo>
                  <a:cubicBezTo>
                    <a:pt x="18" y="39"/>
                    <a:pt x="17" y="40"/>
                    <a:pt x="15" y="40"/>
                  </a:cubicBezTo>
                  <a:cubicBezTo>
                    <a:pt x="12" y="40"/>
                    <a:pt x="10" y="39"/>
                    <a:pt x="7" y="38"/>
                  </a:cubicBezTo>
                  <a:cubicBezTo>
                    <a:pt x="4" y="37"/>
                    <a:pt x="2" y="36"/>
                    <a:pt x="0" y="35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5" y="30"/>
                    <a:pt x="7" y="31"/>
                    <a:pt x="9" y="32"/>
                  </a:cubicBezTo>
                  <a:cubicBezTo>
                    <a:pt x="11" y="32"/>
                    <a:pt x="13" y="33"/>
                    <a:pt x="15" y="33"/>
                  </a:cubicBezTo>
                  <a:cubicBezTo>
                    <a:pt x="17" y="33"/>
                    <a:pt x="19" y="32"/>
                    <a:pt x="20" y="32"/>
                  </a:cubicBezTo>
                  <a:cubicBezTo>
                    <a:pt x="21" y="31"/>
                    <a:pt x="22" y="30"/>
                    <a:pt x="22" y="29"/>
                  </a:cubicBezTo>
                  <a:cubicBezTo>
                    <a:pt x="22" y="28"/>
                    <a:pt x="21" y="27"/>
                    <a:pt x="21" y="27"/>
                  </a:cubicBezTo>
                  <a:cubicBezTo>
                    <a:pt x="21" y="26"/>
                    <a:pt x="20" y="25"/>
                    <a:pt x="19" y="25"/>
                  </a:cubicBezTo>
                  <a:cubicBezTo>
                    <a:pt x="18" y="25"/>
                    <a:pt x="18" y="24"/>
                    <a:pt x="16" y="24"/>
                  </a:cubicBezTo>
                  <a:cubicBezTo>
                    <a:pt x="15" y="23"/>
                    <a:pt x="14" y="23"/>
                    <a:pt x="13" y="22"/>
                  </a:cubicBezTo>
                  <a:cubicBezTo>
                    <a:pt x="11" y="21"/>
                    <a:pt x="9" y="20"/>
                    <a:pt x="7" y="20"/>
                  </a:cubicBezTo>
                  <a:cubicBezTo>
                    <a:pt x="6" y="19"/>
                    <a:pt x="5" y="18"/>
                    <a:pt x="4" y="17"/>
                  </a:cubicBezTo>
                  <a:cubicBezTo>
                    <a:pt x="3" y="16"/>
                    <a:pt x="2" y="15"/>
                    <a:pt x="2" y="14"/>
                  </a:cubicBezTo>
                  <a:cubicBezTo>
                    <a:pt x="2" y="13"/>
                    <a:pt x="1" y="12"/>
                    <a:pt x="1" y="10"/>
                  </a:cubicBezTo>
                  <a:cubicBezTo>
                    <a:pt x="1" y="8"/>
                    <a:pt x="2" y="7"/>
                    <a:pt x="2" y="5"/>
                  </a:cubicBezTo>
                  <a:cubicBezTo>
                    <a:pt x="3" y="4"/>
                    <a:pt x="4" y="3"/>
                    <a:pt x="5" y="2"/>
                  </a:cubicBezTo>
                  <a:cubicBezTo>
                    <a:pt x="6" y="1"/>
                    <a:pt x="8" y="1"/>
                    <a:pt x="9" y="0"/>
                  </a:cubicBezTo>
                  <a:cubicBezTo>
                    <a:pt x="11" y="0"/>
                    <a:pt x="13" y="0"/>
                    <a:pt x="15" y="0"/>
                  </a:cubicBezTo>
                  <a:cubicBezTo>
                    <a:pt x="17" y="0"/>
                    <a:pt x="19" y="0"/>
                    <a:pt x="22" y="1"/>
                  </a:cubicBezTo>
                  <a:cubicBezTo>
                    <a:pt x="24" y="2"/>
                    <a:pt x="26" y="3"/>
                    <a:pt x="28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26" name="Freeform 44">
              <a:extLst>
                <a:ext uri="{FF2B5EF4-FFF2-40B4-BE49-F238E27FC236}">
                  <a16:creationId xmlns:a16="http://schemas.microsoft.com/office/drawing/2014/main" id="{A4440044-5486-483F-B652-7EE3849461B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058782" y="6212575"/>
              <a:ext cx="122060" cy="99391"/>
            </a:xfrm>
            <a:custGeom>
              <a:avLst/>
              <a:gdLst>
                <a:gd name="T0" fmla="*/ 55 w 70"/>
                <a:gd name="T1" fmla="*/ 57 h 57"/>
                <a:gd name="T2" fmla="*/ 45 w 70"/>
                <a:gd name="T3" fmla="*/ 57 h 57"/>
                <a:gd name="T4" fmla="*/ 35 w 70"/>
                <a:gd name="T5" fmla="*/ 17 h 57"/>
                <a:gd name="T6" fmla="*/ 25 w 70"/>
                <a:gd name="T7" fmla="*/ 57 h 57"/>
                <a:gd name="T8" fmla="*/ 14 w 70"/>
                <a:gd name="T9" fmla="*/ 57 h 57"/>
                <a:gd name="T10" fmla="*/ 0 w 70"/>
                <a:gd name="T11" fmla="*/ 0 h 57"/>
                <a:gd name="T12" fmla="*/ 10 w 70"/>
                <a:gd name="T13" fmla="*/ 0 h 57"/>
                <a:gd name="T14" fmla="*/ 20 w 70"/>
                <a:gd name="T15" fmla="*/ 39 h 57"/>
                <a:gd name="T16" fmla="*/ 30 w 70"/>
                <a:gd name="T17" fmla="*/ 0 h 57"/>
                <a:gd name="T18" fmla="*/ 39 w 70"/>
                <a:gd name="T19" fmla="*/ 0 h 57"/>
                <a:gd name="T20" fmla="*/ 49 w 70"/>
                <a:gd name="T21" fmla="*/ 39 h 57"/>
                <a:gd name="T22" fmla="*/ 60 w 70"/>
                <a:gd name="T23" fmla="*/ 0 h 57"/>
                <a:gd name="T24" fmla="*/ 70 w 70"/>
                <a:gd name="T25" fmla="*/ 0 h 57"/>
                <a:gd name="T26" fmla="*/ 55 w 70"/>
                <a:gd name="T2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57">
                  <a:moveTo>
                    <a:pt x="55" y="57"/>
                  </a:moveTo>
                  <a:lnTo>
                    <a:pt x="45" y="57"/>
                  </a:lnTo>
                  <a:lnTo>
                    <a:pt x="35" y="17"/>
                  </a:lnTo>
                  <a:lnTo>
                    <a:pt x="25" y="57"/>
                  </a:lnTo>
                  <a:lnTo>
                    <a:pt x="14" y="57"/>
                  </a:lnTo>
                  <a:lnTo>
                    <a:pt x="0" y="0"/>
                  </a:lnTo>
                  <a:lnTo>
                    <a:pt x="10" y="0"/>
                  </a:lnTo>
                  <a:lnTo>
                    <a:pt x="20" y="39"/>
                  </a:lnTo>
                  <a:lnTo>
                    <a:pt x="30" y="0"/>
                  </a:lnTo>
                  <a:lnTo>
                    <a:pt x="39" y="0"/>
                  </a:lnTo>
                  <a:lnTo>
                    <a:pt x="49" y="39"/>
                  </a:lnTo>
                  <a:lnTo>
                    <a:pt x="60" y="0"/>
                  </a:lnTo>
                  <a:lnTo>
                    <a:pt x="70" y="0"/>
                  </a:lnTo>
                  <a:lnTo>
                    <a:pt x="55" y="5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27" name="Freeform 45">
              <a:extLst>
                <a:ext uri="{FF2B5EF4-FFF2-40B4-BE49-F238E27FC236}">
                  <a16:creationId xmlns:a16="http://schemas.microsoft.com/office/drawing/2014/main" id="{446771E9-EA09-4256-8955-FE392C07AFC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191304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7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5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1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5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28" name="Freeform 46">
              <a:extLst>
                <a:ext uri="{FF2B5EF4-FFF2-40B4-BE49-F238E27FC236}">
                  <a16:creationId xmlns:a16="http://schemas.microsoft.com/office/drawing/2014/main" id="{FE985025-CAA5-44F2-9174-87CD1D8BA18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295927" y="6212575"/>
              <a:ext cx="57543" cy="99391"/>
            </a:xfrm>
            <a:custGeom>
              <a:avLst/>
              <a:gdLst>
                <a:gd name="T0" fmla="*/ 21 w 23"/>
                <a:gd name="T1" fmla="*/ 8 h 39"/>
                <a:gd name="T2" fmla="*/ 18 w 23"/>
                <a:gd name="T3" fmla="*/ 7 h 39"/>
                <a:gd name="T4" fmla="*/ 15 w 23"/>
                <a:gd name="T5" fmla="*/ 7 h 39"/>
                <a:gd name="T6" fmla="*/ 10 w 23"/>
                <a:gd name="T7" fmla="*/ 9 h 39"/>
                <a:gd name="T8" fmla="*/ 8 w 23"/>
                <a:gd name="T9" fmla="*/ 17 h 39"/>
                <a:gd name="T10" fmla="*/ 8 w 23"/>
                <a:gd name="T11" fmla="*/ 39 h 39"/>
                <a:gd name="T12" fmla="*/ 0 w 23"/>
                <a:gd name="T13" fmla="*/ 39 h 39"/>
                <a:gd name="T14" fmla="*/ 0 w 23"/>
                <a:gd name="T15" fmla="*/ 0 h 39"/>
                <a:gd name="T16" fmla="*/ 8 w 23"/>
                <a:gd name="T17" fmla="*/ 0 h 39"/>
                <a:gd name="T18" fmla="*/ 8 w 23"/>
                <a:gd name="T19" fmla="*/ 4 h 39"/>
                <a:gd name="T20" fmla="*/ 9 w 23"/>
                <a:gd name="T21" fmla="*/ 2 h 39"/>
                <a:gd name="T22" fmla="*/ 11 w 23"/>
                <a:gd name="T23" fmla="*/ 1 h 39"/>
                <a:gd name="T24" fmla="*/ 14 w 23"/>
                <a:gd name="T25" fmla="*/ 0 h 39"/>
                <a:gd name="T26" fmla="*/ 16 w 23"/>
                <a:gd name="T27" fmla="*/ 0 h 39"/>
                <a:gd name="T28" fmla="*/ 20 w 23"/>
                <a:gd name="T29" fmla="*/ 0 h 39"/>
                <a:gd name="T30" fmla="*/ 23 w 23"/>
                <a:gd name="T31" fmla="*/ 1 h 39"/>
                <a:gd name="T32" fmla="*/ 21 w 23"/>
                <a:gd name="T33" fmla="*/ 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39">
                  <a:moveTo>
                    <a:pt x="21" y="8"/>
                  </a:moveTo>
                  <a:cubicBezTo>
                    <a:pt x="20" y="8"/>
                    <a:pt x="19" y="8"/>
                    <a:pt x="18" y="7"/>
                  </a:cubicBezTo>
                  <a:cubicBezTo>
                    <a:pt x="17" y="7"/>
                    <a:pt x="16" y="7"/>
                    <a:pt x="15" y="7"/>
                  </a:cubicBezTo>
                  <a:cubicBezTo>
                    <a:pt x="13" y="7"/>
                    <a:pt x="11" y="8"/>
                    <a:pt x="10" y="9"/>
                  </a:cubicBezTo>
                  <a:cubicBezTo>
                    <a:pt x="8" y="11"/>
                    <a:pt x="8" y="14"/>
                    <a:pt x="8" y="1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9" y="3"/>
                    <a:pt x="9" y="2"/>
                  </a:cubicBezTo>
                  <a:cubicBezTo>
                    <a:pt x="10" y="2"/>
                    <a:pt x="10" y="1"/>
                    <a:pt x="11" y="1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8" y="0"/>
                    <a:pt x="19" y="0"/>
                    <a:pt x="20" y="0"/>
                  </a:cubicBezTo>
                  <a:cubicBezTo>
                    <a:pt x="21" y="0"/>
                    <a:pt x="22" y="1"/>
                    <a:pt x="23" y="1"/>
                  </a:cubicBezTo>
                  <a:lnTo>
                    <a:pt x="21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29" name="Freeform 47">
              <a:extLst>
                <a:ext uri="{FF2B5EF4-FFF2-40B4-BE49-F238E27FC236}">
                  <a16:creationId xmlns:a16="http://schemas.microsoft.com/office/drawing/2014/main" id="{1105FBBE-AD06-4F22-94D8-E2E98185FAA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346494" y="6284068"/>
              <a:ext cx="29644" cy="29643"/>
            </a:xfrm>
            <a:custGeom>
              <a:avLst/>
              <a:gdLst>
                <a:gd name="T0" fmla="*/ 12 w 12"/>
                <a:gd name="T1" fmla="*/ 6 h 12"/>
                <a:gd name="T2" fmla="*/ 11 w 12"/>
                <a:gd name="T3" fmla="*/ 8 h 12"/>
                <a:gd name="T4" fmla="*/ 10 w 12"/>
                <a:gd name="T5" fmla="*/ 10 h 12"/>
                <a:gd name="T6" fmla="*/ 8 w 12"/>
                <a:gd name="T7" fmla="*/ 11 h 12"/>
                <a:gd name="T8" fmla="*/ 6 w 12"/>
                <a:gd name="T9" fmla="*/ 12 h 12"/>
                <a:gd name="T10" fmla="*/ 3 w 12"/>
                <a:gd name="T11" fmla="*/ 11 h 12"/>
                <a:gd name="T12" fmla="*/ 2 w 12"/>
                <a:gd name="T13" fmla="*/ 10 h 12"/>
                <a:gd name="T14" fmla="*/ 0 w 12"/>
                <a:gd name="T15" fmla="*/ 8 h 12"/>
                <a:gd name="T16" fmla="*/ 0 w 12"/>
                <a:gd name="T17" fmla="*/ 6 h 12"/>
                <a:gd name="T18" fmla="*/ 0 w 12"/>
                <a:gd name="T19" fmla="*/ 4 h 12"/>
                <a:gd name="T20" fmla="*/ 2 w 12"/>
                <a:gd name="T21" fmla="*/ 2 h 12"/>
                <a:gd name="T22" fmla="*/ 3 w 12"/>
                <a:gd name="T23" fmla="*/ 0 h 12"/>
                <a:gd name="T24" fmla="*/ 6 w 12"/>
                <a:gd name="T25" fmla="*/ 0 h 12"/>
                <a:gd name="T26" fmla="*/ 8 w 12"/>
                <a:gd name="T27" fmla="*/ 0 h 12"/>
                <a:gd name="T28" fmla="*/ 10 w 12"/>
                <a:gd name="T29" fmla="*/ 2 h 12"/>
                <a:gd name="T30" fmla="*/ 11 w 12"/>
                <a:gd name="T31" fmla="*/ 4 h 12"/>
                <a:gd name="T32" fmla="*/ 12 w 12"/>
                <a:gd name="T33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2">
                  <a:moveTo>
                    <a:pt x="12" y="6"/>
                  </a:moveTo>
                  <a:cubicBezTo>
                    <a:pt x="12" y="7"/>
                    <a:pt x="11" y="7"/>
                    <a:pt x="11" y="8"/>
                  </a:cubicBezTo>
                  <a:cubicBezTo>
                    <a:pt x="11" y="9"/>
                    <a:pt x="10" y="9"/>
                    <a:pt x="10" y="10"/>
                  </a:cubicBezTo>
                  <a:cubicBezTo>
                    <a:pt x="9" y="10"/>
                    <a:pt x="9" y="11"/>
                    <a:pt x="8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5" y="12"/>
                    <a:pt x="4" y="11"/>
                    <a:pt x="3" y="11"/>
                  </a:cubicBezTo>
                  <a:cubicBezTo>
                    <a:pt x="3" y="11"/>
                    <a:pt x="2" y="10"/>
                    <a:pt x="2" y="10"/>
                  </a:cubicBezTo>
                  <a:cubicBezTo>
                    <a:pt x="1" y="9"/>
                    <a:pt x="1" y="9"/>
                    <a:pt x="0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2" y="1"/>
                    <a:pt x="3" y="1"/>
                    <a:pt x="3" y="0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7" y="0"/>
                    <a:pt x="7" y="0"/>
                    <a:pt x="8" y="0"/>
                  </a:cubicBezTo>
                  <a:cubicBezTo>
                    <a:pt x="9" y="1"/>
                    <a:pt x="9" y="1"/>
                    <a:pt x="10" y="2"/>
                  </a:cubicBezTo>
                  <a:cubicBezTo>
                    <a:pt x="10" y="2"/>
                    <a:pt x="11" y="3"/>
                    <a:pt x="11" y="4"/>
                  </a:cubicBezTo>
                  <a:cubicBezTo>
                    <a:pt x="11" y="4"/>
                    <a:pt x="12" y="5"/>
                    <a:pt x="12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30" name="Freeform 48">
              <a:extLst>
                <a:ext uri="{FF2B5EF4-FFF2-40B4-BE49-F238E27FC236}">
                  <a16:creationId xmlns:a16="http://schemas.microsoft.com/office/drawing/2014/main" id="{8141824A-6AD4-4B53-B837-71461DD538C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98115" y="6388691"/>
              <a:ext cx="94161" cy="130778"/>
            </a:xfrm>
            <a:custGeom>
              <a:avLst/>
              <a:gdLst>
                <a:gd name="T0" fmla="*/ 32 w 54"/>
                <a:gd name="T1" fmla="*/ 12 h 75"/>
                <a:gd name="T2" fmla="*/ 32 w 54"/>
                <a:gd name="T3" fmla="*/ 75 h 75"/>
                <a:gd name="T4" fmla="*/ 22 w 54"/>
                <a:gd name="T5" fmla="*/ 75 h 75"/>
                <a:gd name="T6" fmla="*/ 22 w 54"/>
                <a:gd name="T7" fmla="*/ 12 h 75"/>
                <a:gd name="T8" fmla="*/ 0 w 54"/>
                <a:gd name="T9" fmla="*/ 12 h 75"/>
                <a:gd name="T10" fmla="*/ 0 w 54"/>
                <a:gd name="T11" fmla="*/ 0 h 75"/>
                <a:gd name="T12" fmla="*/ 54 w 54"/>
                <a:gd name="T13" fmla="*/ 0 h 75"/>
                <a:gd name="T14" fmla="*/ 54 w 54"/>
                <a:gd name="T15" fmla="*/ 12 h 75"/>
                <a:gd name="T16" fmla="*/ 32 w 54"/>
                <a:gd name="T17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75">
                  <a:moveTo>
                    <a:pt x="32" y="12"/>
                  </a:moveTo>
                  <a:lnTo>
                    <a:pt x="32" y="75"/>
                  </a:lnTo>
                  <a:lnTo>
                    <a:pt x="22" y="75"/>
                  </a:lnTo>
                  <a:lnTo>
                    <a:pt x="22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54" y="0"/>
                  </a:lnTo>
                  <a:lnTo>
                    <a:pt x="54" y="12"/>
                  </a:lnTo>
                  <a:lnTo>
                    <a:pt x="32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31" name="Freeform 49">
              <a:extLst>
                <a:ext uri="{FF2B5EF4-FFF2-40B4-BE49-F238E27FC236}">
                  <a16:creationId xmlns:a16="http://schemas.microsoft.com/office/drawing/2014/main" id="{1CEF1D95-CD6C-417A-9539-CB4DBAA5E07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09713" y="6383459"/>
              <a:ext cx="78468" cy="136010"/>
            </a:xfrm>
            <a:custGeom>
              <a:avLst/>
              <a:gdLst>
                <a:gd name="T0" fmla="*/ 23 w 31"/>
                <a:gd name="T1" fmla="*/ 53 h 53"/>
                <a:gd name="T2" fmla="*/ 23 w 31"/>
                <a:gd name="T3" fmla="*/ 32 h 53"/>
                <a:gd name="T4" fmla="*/ 21 w 31"/>
                <a:gd name="T5" fmla="*/ 24 h 53"/>
                <a:gd name="T6" fmla="*/ 15 w 31"/>
                <a:gd name="T7" fmla="*/ 21 h 53"/>
                <a:gd name="T8" fmla="*/ 12 w 31"/>
                <a:gd name="T9" fmla="*/ 22 h 53"/>
                <a:gd name="T10" fmla="*/ 9 w 31"/>
                <a:gd name="T11" fmla="*/ 24 h 53"/>
                <a:gd name="T12" fmla="*/ 8 w 31"/>
                <a:gd name="T13" fmla="*/ 27 h 53"/>
                <a:gd name="T14" fmla="*/ 7 w 31"/>
                <a:gd name="T15" fmla="*/ 31 h 53"/>
                <a:gd name="T16" fmla="*/ 7 w 31"/>
                <a:gd name="T17" fmla="*/ 53 h 53"/>
                <a:gd name="T18" fmla="*/ 0 w 31"/>
                <a:gd name="T19" fmla="*/ 53 h 53"/>
                <a:gd name="T20" fmla="*/ 0 w 31"/>
                <a:gd name="T21" fmla="*/ 4 h 53"/>
                <a:gd name="T22" fmla="*/ 7 w 31"/>
                <a:gd name="T23" fmla="*/ 0 h 53"/>
                <a:gd name="T24" fmla="*/ 7 w 31"/>
                <a:gd name="T25" fmla="*/ 19 h 53"/>
                <a:gd name="T26" fmla="*/ 9 w 31"/>
                <a:gd name="T27" fmla="*/ 17 h 53"/>
                <a:gd name="T28" fmla="*/ 11 w 31"/>
                <a:gd name="T29" fmla="*/ 15 h 53"/>
                <a:gd name="T30" fmla="*/ 14 w 31"/>
                <a:gd name="T31" fmla="*/ 14 h 53"/>
                <a:gd name="T32" fmla="*/ 17 w 31"/>
                <a:gd name="T33" fmla="*/ 14 h 53"/>
                <a:gd name="T34" fmla="*/ 23 w 31"/>
                <a:gd name="T35" fmla="*/ 15 h 53"/>
                <a:gd name="T36" fmla="*/ 27 w 31"/>
                <a:gd name="T37" fmla="*/ 18 h 53"/>
                <a:gd name="T38" fmla="*/ 30 w 31"/>
                <a:gd name="T39" fmla="*/ 24 h 53"/>
                <a:gd name="T40" fmla="*/ 31 w 31"/>
                <a:gd name="T41" fmla="*/ 31 h 53"/>
                <a:gd name="T42" fmla="*/ 31 w 31"/>
                <a:gd name="T43" fmla="*/ 53 h 53"/>
                <a:gd name="T44" fmla="*/ 23 w 31"/>
                <a:gd name="T4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3">
                  <a:moveTo>
                    <a:pt x="23" y="53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2" y="25"/>
                    <a:pt x="21" y="24"/>
                  </a:cubicBezTo>
                  <a:cubicBezTo>
                    <a:pt x="20" y="22"/>
                    <a:pt x="18" y="21"/>
                    <a:pt x="15" y="21"/>
                  </a:cubicBezTo>
                  <a:cubicBezTo>
                    <a:pt x="14" y="21"/>
                    <a:pt x="13" y="21"/>
                    <a:pt x="12" y="22"/>
                  </a:cubicBezTo>
                  <a:cubicBezTo>
                    <a:pt x="11" y="22"/>
                    <a:pt x="10" y="23"/>
                    <a:pt x="9" y="24"/>
                  </a:cubicBezTo>
                  <a:cubicBezTo>
                    <a:pt x="9" y="24"/>
                    <a:pt x="8" y="25"/>
                    <a:pt x="8" y="27"/>
                  </a:cubicBezTo>
                  <a:cubicBezTo>
                    <a:pt x="7" y="28"/>
                    <a:pt x="7" y="29"/>
                    <a:pt x="7" y="31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8" y="17"/>
                    <a:pt x="9" y="17"/>
                  </a:cubicBezTo>
                  <a:cubicBezTo>
                    <a:pt x="10" y="16"/>
                    <a:pt x="10" y="16"/>
                    <a:pt x="11" y="15"/>
                  </a:cubicBezTo>
                  <a:cubicBezTo>
                    <a:pt x="12" y="15"/>
                    <a:pt x="13" y="15"/>
                    <a:pt x="14" y="14"/>
                  </a:cubicBezTo>
                  <a:cubicBezTo>
                    <a:pt x="15" y="14"/>
                    <a:pt x="16" y="14"/>
                    <a:pt x="17" y="14"/>
                  </a:cubicBezTo>
                  <a:cubicBezTo>
                    <a:pt x="19" y="14"/>
                    <a:pt x="21" y="14"/>
                    <a:pt x="23" y="15"/>
                  </a:cubicBezTo>
                  <a:cubicBezTo>
                    <a:pt x="25" y="16"/>
                    <a:pt x="26" y="17"/>
                    <a:pt x="27" y="18"/>
                  </a:cubicBezTo>
                  <a:cubicBezTo>
                    <a:pt x="28" y="20"/>
                    <a:pt x="29" y="22"/>
                    <a:pt x="30" y="24"/>
                  </a:cubicBezTo>
                  <a:cubicBezTo>
                    <a:pt x="30" y="26"/>
                    <a:pt x="31" y="29"/>
                    <a:pt x="31" y="31"/>
                  </a:cubicBezTo>
                  <a:cubicBezTo>
                    <a:pt x="31" y="53"/>
                    <a:pt x="31" y="53"/>
                    <a:pt x="31" y="53"/>
                  </a:cubicBezTo>
                  <a:lnTo>
                    <a:pt x="23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32" name="Freeform 50">
              <a:extLst>
                <a:ext uri="{FF2B5EF4-FFF2-40B4-BE49-F238E27FC236}">
                  <a16:creationId xmlns:a16="http://schemas.microsoft.com/office/drawing/2014/main" id="{BF6CB5D3-9648-4D73-AB7C-5374814E5BA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05618" y="6418333"/>
              <a:ext cx="85443" cy="102879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3 h 40"/>
                <a:gd name="T6" fmla="*/ 7 w 33"/>
                <a:gd name="T7" fmla="*/ 23 h 40"/>
                <a:gd name="T8" fmla="*/ 9 w 33"/>
                <a:gd name="T9" fmla="*/ 28 h 40"/>
                <a:gd name="T10" fmla="*/ 11 w 33"/>
                <a:gd name="T11" fmla="*/ 31 h 40"/>
                <a:gd name="T12" fmla="*/ 14 w 33"/>
                <a:gd name="T13" fmla="*/ 33 h 40"/>
                <a:gd name="T14" fmla="*/ 17 w 33"/>
                <a:gd name="T15" fmla="*/ 33 h 40"/>
                <a:gd name="T16" fmla="*/ 19 w 33"/>
                <a:gd name="T17" fmla="*/ 33 h 40"/>
                <a:gd name="T18" fmla="*/ 22 w 33"/>
                <a:gd name="T19" fmla="*/ 32 h 40"/>
                <a:gd name="T20" fmla="*/ 23 w 33"/>
                <a:gd name="T21" fmla="*/ 32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9 h 40"/>
                <a:gd name="T30" fmla="*/ 21 w 33"/>
                <a:gd name="T31" fmla="*/ 40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8 h 40"/>
                <a:gd name="T38" fmla="*/ 5 w 33"/>
                <a:gd name="T39" fmla="*/ 35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2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2 h 40"/>
                <a:gd name="T56" fmla="*/ 29 w 33"/>
                <a:gd name="T57" fmla="*/ 6 h 40"/>
                <a:gd name="T58" fmla="*/ 32 w 33"/>
                <a:gd name="T59" fmla="*/ 12 h 40"/>
                <a:gd name="T60" fmla="*/ 33 w 33"/>
                <a:gd name="T61" fmla="*/ 19 h 40"/>
                <a:gd name="T62" fmla="*/ 25 w 33"/>
                <a:gd name="T63" fmla="*/ 17 h 40"/>
                <a:gd name="T64" fmla="*/ 25 w 33"/>
                <a:gd name="T65" fmla="*/ 13 h 40"/>
                <a:gd name="T66" fmla="*/ 23 w 33"/>
                <a:gd name="T67" fmla="*/ 10 h 40"/>
                <a:gd name="T68" fmla="*/ 20 w 33"/>
                <a:gd name="T69" fmla="*/ 8 h 40"/>
                <a:gd name="T70" fmla="*/ 16 w 33"/>
                <a:gd name="T71" fmla="*/ 7 h 40"/>
                <a:gd name="T72" fmla="*/ 13 w 33"/>
                <a:gd name="T73" fmla="*/ 8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7 h 40"/>
                <a:gd name="T80" fmla="*/ 25 w 33"/>
                <a:gd name="T8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20"/>
                    <a:pt x="33" y="21"/>
                    <a:pt x="33" y="21"/>
                  </a:cubicBezTo>
                  <a:cubicBezTo>
                    <a:pt x="33" y="22"/>
                    <a:pt x="33" y="22"/>
                    <a:pt x="33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8" y="25"/>
                    <a:pt x="8" y="26"/>
                    <a:pt x="9" y="28"/>
                  </a:cubicBezTo>
                  <a:cubicBezTo>
                    <a:pt x="9" y="29"/>
                    <a:pt x="10" y="30"/>
                    <a:pt x="11" y="31"/>
                  </a:cubicBezTo>
                  <a:cubicBezTo>
                    <a:pt x="12" y="32"/>
                    <a:pt x="13" y="32"/>
                    <a:pt x="14" y="33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19" y="33"/>
                  </a:cubicBezTo>
                  <a:cubicBezTo>
                    <a:pt x="20" y="33"/>
                    <a:pt x="21" y="33"/>
                    <a:pt x="22" y="32"/>
                  </a:cubicBezTo>
                  <a:cubicBezTo>
                    <a:pt x="22" y="32"/>
                    <a:pt x="23" y="32"/>
                    <a:pt x="23" y="32"/>
                  </a:cubicBezTo>
                  <a:cubicBezTo>
                    <a:pt x="24" y="31"/>
                    <a:pt x="25" y="31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6"/>
                    <a:pt x="28" y="37"/>
                    <a:pt x="27" y="37"/>
                  </a:cubicBezTo>
                  <a:cubicBezTo>
                    <a:pt x="26" y="38"/>
                    <a:pt x="25" y="38"/>
                    <a:pt x="24" y="39"/>
                  </a:cubicBezTo>
                  <a:cubicBezTo>
                    <a:pt x="23" y="39"/>
                    <a:pt x="22" y="40"/>
                    <a:pt x="21" y="40"/>
                  </a:cubicBezTo>
                  <a:cubicBezTo>
                    <a:pt x="20" y="40"/>
                    <a:pt x="18" y="40"/>
                    <a:pt x="17" y="40"/>
                  </a:cubicBezTo>
                  <a:cubicBezTo>
                    <a:pt x="15" y="40"/>
                    <a:pt x="13" y="40"/>
                    <a:pt x="12" y="39"/>
                  </a:cubicBezTo>
                  <a:cubicBezTo>
                    <a:pt x="11" y="39"/>
                    <a:pt x="9" y="38"/>
                    <a:pt x="8" y="38"/>
                  </a:cubicBezTo>
                  <a:cubicBezTo>
                    <a:pt x="7" y="37"/>
                    <a:pt x="6" y="36"/>
                    <a:pt x="5" y="35"/>
                  </a:cubicBezTo>
                  <a:cubicBezTo>
                    <a:pt x="4" y="34"/>
                    <a:pt x="3" y="33"/>
                    <a:pt x="3" y="31"/>
                  </a:cubicBezTo>
                  <a:cubicBezTo>
                    <a:pt x="2" y="30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7"/>
                    <a:pt x="0" y="14"/>
                    <a:pt x="1" y="12"/>
                  </a:cubicBezTo>
                  <a:cubicBezTo>
                    <a:pt x="2" y="9"/>
                    <a:pt x="3" y="7"/>
                    <a:pt x="5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4" y="0"/>
                    <a:pt x="17" y="0"/>
                  </a:cubicBezTo>
                  <a:cubicBezTo>
                    <a:pt x="20" y="0"/>
                    <a:pt x="22" y="1"/>
                    <a:pt x="24" y="2"/>
                  </a:cubicBezTo>
                  <a:cubicBezTo>
                    <a:pt x="26" y="3"/>
                    <a:pt x="28" y="4"/>
                    <a:pt x="29" y="6"/>
                  </a:cubicBezTo>
                  <a:cubicBezTo>
                    <a:pt x="30" y="8"/>
                    <a:pt x="31" y="10"/>
                    <a:pt x="32" y="12"/>
                  </a:cubicBezTo>
                  <a:cubicBezTo>
                    <a:pt x="33" y="14"/>
                    <a:pt x="33" y="17"/>
                    <a:pt x="33" y="19"/>
                  </a:cubicBezTo>
                  <a:close/>
                  <a:moveTo>
                    <a:pt x="25" y="17"/>
                  </a:moveTo>
                  <a:cubicBezTo>
                    <a:pt x="25" y="15"/>
                    <a:pt x="25" y="14"/>
                    <a:pt x="25" y="13"/>
                  </a:cubicBezTo>
                  <a:cubicBezTo>
                    <a:pt x="24" y="12"/>
                    <a:pt x="24" y="11"/>
                    <a:pt x="23" y="10"/>
                  </a:cubicBezTo>
                  <a:cubicBezTo>
                    <a:pt x="22" y="9"/>
                    <a:pt x="21" y="8"/>
                    <a:pt x="20" y="8"/>
                  </a:cubicBezTo>
                  <a:cubicBezTo>
                    <a:pt x="19" y="7"/>
                    <a:pt x="18" y="7"/>
                    <a:pt x="16" y="7"/>
                  </a:cubicBezTo>
                  <a:cubicBezTo>
                    <a:pt x="15" y="7"/>
                    <a:pt x="14" y="7"/>
                    <a:pt x="13" y="8"/>
                  </a:cubicBezTo>
                  <a:cubicBezTo>
                    <a:pt x="12" y="8"/>
                    <a:pt x="11" y="9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4"/>
                    <a:pt x="8" y="15"/>
                    <a:pt x="8" y="17"/>
                  </a:cubicBezTo>
                  <a:lnTo>
                    <a:pt x="25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33" name="Freeform 51">
              <a:extLst>
                <a:ext uri="{FF2B5EF4-FFF2-40B4-BE49-F238E27FC236}">
                  <a16:creationId xmlns:a16="http://schemas.microsoft.com/office/drawing/2014/main" id="{55F0E322-3AEE-482E-8E59-9FB04FACA93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57320" y="6383459"/>
              <a:ext cx="83698" cy="137753"/>
            </a:xfrm>
            <a:custGeom>
              <a:avLst/>
              <a:gdLst>
                <a:gd name="T0" fmla="*/ 33 w 33"/>
                <a:gd name="T1" fmla="*/ 35 h 54"/>
                <a:gd name="T2" fmla="*/ 31 w 33"/>
                <a:gd name="T3" fmla="*/ 43 h 54"/>
                <a:gd name="T4" fmla="*/ 28 w 33"/>
                <a:gd name="T5" fmla="*/ 49 h 54"/>
                <a:gd name="T6" fmla="*/ 23 w 33"/>
                <a:gd name="T7" fmla="*/ 53 h 54"/>
                <a:gd name="T8" fmla="*/ 17 w 33"/>
                <a:gd name="T9" fmla="*/ 54 h 54"/>
                <a:gd name="T10" fmla="*/ 12 w 33"/>
                <a:gd name="T11" fmla="*/ 53 h 54"/>
                <a:gd name="T12" fmla="*/ 8 w 33"/>
                <a:gd name="T13" fmla="*/ 50 h 54"/>
                <a:gd name="T14" fmla="*/ 8 w 33"/>
                <a:gd name="T15" fmla="*/ 53 h 54"/>
                <a:gd name="T16" fmla="*/ 0 w 33"/>
                <a:gd name="T17" fmla="*/ 53 h 54"/>
                <a:gd name="T18" fmla="*/ 0 w 33"/>
                <a:gd name="T19" fmla="*/ 4 h 54"/>
                <a:gd name="T20" fmla="*/ 8 w 33"/>
                <a:gd name="T21" fmla="*/ 0 h 54"/>
                <a:gd name="T22" fmla="*/ 8 w 33"/>
                <a:gd name="T23" fmla="*/ 19 h 54"/>
                <a:gd name="T24" fmla="*/ 10 w 33"/>
                <a:gd name="T25" fmla="*/ 17 h 54"/>
                <a:gd name="T26" fmla="*/ 12 w 33"/>
                <a:gd name="T27" fmla="*/ 16 h 54"/>
                <a:gd name="T28" fmla="*/ 14 w 33"/>
                <a:gd name="T29" fmla="*/ 14 h 54"/>
                <a:gd name="T30" fmla="*/ 18 w 33"/>
                <a:gd name="T31" fmla="*/ 14 h 54"/>
                <a:gd name="T32" fmla="*/ 24 w 33"/>
                <a:gd name="T33" fmla="*/ 15 h 54"/>
                <a:gd name="T34" fmla="*/ 28 w 33"/>
                <a:gd name="T35" fmla="*/ 19 h 54"/>
                <a:gd name="T36" fmla="*/ 31 w 33"/>
                <a:gd name="T37" fmla="*/ 25 h 54"/>
                <a:gd name="T38" fmla="*/ 33 w 33"/>
                <a:gd name="T39" fmla="*/ 35 h 54"/>
                <a:gd name="T40" fmla="*/ 25 w 33"/>
                <a:gd name="T41" fmla="*/ 35 h 54"/>
                <a:gd name="T42" fmla="*/ 23 w 33"/>
                <a:gd name="T43" fmla="*/ 24 h 54"/>
                <a:gd name="T44" fmla="*/ 16 w 33"/>
                <a:gd name="T45" fmla="*/ 21 h 54"/>
                <a:gd name="T46" fmla="*/ 14 w 33"/>
                <a:gd name="T47" fmla="*/ 21 h 54"/>
                <a:gd name="T48" fmla="*/ 11 w 33"/>
                <a:gd name="T49" fmla="*/ 23 h 54"/>
                <a:gd name="T50" fmla="*/ 9 w 33"/>
                <a:gd name="T51" fmla="*/ 24 h 54"/>
                <a:gd name="T52" fmla="*/ 8 w 33"/>
                <a:gd name="T53" fmla="*/ 26 h 54"/>
                <a:gd name="T54" fmla="*/ 8 w 33"/>
                <a:gd name="T55" fmla="*/ 42 h 54"/>
                <a:gd name="T56" fmla="*/ 9 w 33"/>
                <a:gd name="T57" fmla="*/ 44 h 54"/>
                <a:gd name="T58" fmla="*/ 11 w 33"/>
                <a:gd name="T59" fmla="*/ 45 h 54"/>
                <a:gd name="T60" fmla="*/ 14 w 33"/>
                <a:gd name="T61" fmla="*/ 47 h 54"/>
                <a:gd name="T62" fmla="*/ 17 w 33"/>
                <a:gd name="T63" fmla="*/ 47 h 54"/>
                <a:gd name="T64" fmla="*/ 23 w 33"/>
                <a:gd name="T65" fmla="*/ 44 h 54"/>
                <a:gd name="T66" fmla="*/ 25 w 33"/>
                <a:gd name="T67" fmla="*/ 3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" h="54">
                  <a:moveTo>
                    <a:pt x="33" y="35"/>
                  </a:moveTo>
                  <a:cubicBezTo>
                    <a:pt x="33" y="38"/>
                    <a:pt x="32" y="41"/>
                    <a:pt x="31" y="43"/>
                  </a:cubicBezTo>
                  <a:cubicBezTo>
                    <a:pt x="30" y="46"/>
                    <a:pt x="29" y="48"/>
                    <a:pt x="28" y="49"/>
                  </a:cubicBezTo>
                  <a:cubicBezTo>
                    <a:pt x="27" y="51"/>
                    <a:pt x="25" y="52"/>
                    <a:pt x="23" y="53"/>
                  </a:cubicBezTo>
                  <a:cubicBezTo>
                    <a:pt x="21" y="54"/>
                    <a:pt x="19" y="54"/>
                    <a:pt x="17" y="54"/>
                  </a:cubicBezTo>
                  <a:cubicBezTo>
                    <a:pt x="16" y="54"/>
                    <a:pt x="14" y="54"/>
                    <a:pt x="12" y="53"/>
                  </a:cubicBezTo>
                  <a:cubicBezTo>
                    <a:pt x="10" y="52"/>
                    <a:pt x="9" y="51"/>
                    <a:pt x="8" y="50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1" y="16"/>
                    <a:pt x="11" y="16"/>
                    <a:pt x="12" y="16"/>
                  </a:cubicBezTo>
                  <a:cubicBezTo>
                    <a:pt x="13" y="15"/>
                    <a:pt x="13" y="15"/>
                    <a:pt x="14" y="14"/>
                  </a:cubicBezTo>
                  <a:cubicBezTo>
                    <a:pt x="15" y="14"/>
                    <a:pt x="16" y="14"/>
                    <a:pt x="18" y="14"/>
                  </a:cubicBezTo>
                  <a:cubicBezTo>
                    <a:pt x="20" y="14"/>
                    <a:pt x="22" y="14"/>
                    <a:pt x="24" y="15"/>
                  </a:cubicBezTo>
                  <a:cubicBezTo>
                    <a:pt x="25" y="16"/>
                    <a:pt x="27" y="17"/>
                    <a:pt x="28" y="19"/>
                  </a:cubicBezTo>
                  <a:cubicBezTo>
                    <a:pt x="30" y="21"/>
                    <a:pt x="31" y="23"/>
                    <a:pt x="31" y="25"/>
                  </a:cubicBezTo>
                  <a:cubicBezTo>
                    <a:pt x="32" y="28"/>
                    <a:pt x="33" y="31"/>
                    <a:pt x="33" y="35"/>
                  </a:cubicBezTo>
                  <a:close/>
                  <a:moveTo>
                    <a:pt x="25" y="35"/>
                  </a:moveTo>
                  <a:cubicBezTo>
                    <a:pt x="25" y="30"/>
                    <a:pt x="24" y="27"/>
                    <a:pt x="23" y="24"/>
                  </a:cubicBezTo>
                  <a:cubicBezTo>
                    <a:pt x="21" y="22"/>
                    <a:pt x="19" y="21"/>
                    <a:pt x="16" y="21"/>
                  </a:cubicBezTo>
                  <a:cubicBezTo>
                    <a:pt x="15" y="21"/>
                    <a:pt x="15" y="21"/>
                    <a:pt x="14" y="21"/>
                  </a:cubicBezTo>
                  <a:cubicBezTo>
                    <a:pt x="13" y="22"/>
                    <a:pt x="12" y="22"/>
                    <a:pt x="11" y="23"/>
                  </a:cubicBezTo>
                  <a:cubicBezTo>
                    <a:pt x="11" y="23"/>
                    <a:pt x="10" y="24"/>
                    <a:pt x="9" y="24"/>
                  </a:cubicBezTo>
                  <a:cubicBezTo>
                    <a:pt x="9" y="25"/>
                    <a:pt x="8" y="25"/>
                    <a:pt x="8" y="26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8" y="43"/>
                    <a:pt x="9" y="43"/>
                    <a:pt x="9" y="44"/>
                  </a:cubicBezTo>
                  <a:cubicBezTo>
                    <a:pt x="10" y="44"/>
                    <a:pt x="11" y="45"/>
                    <a:pt x="11" y="45"/>
                  </a:cubicBezTo>
                  <a:cubicBezTo>
                    <a:pt x="12" y="46"/>
                    <a:pt x="13" y="46"/>
                    <a:pt x="14" y="47"/>
                  </a:cubicBezTo>
                  <a:cubicBezTo>
                    <a:pt x="15" y="47"/>
                    <a:pt x="16" y="47"/>
                    <a:pt x="17" y="47"/>
                  </a:cubicBezTo>
                  <a:cubicBezTo>
                    <a:pt x="19" y="47"/>
                    <a:pt x="21" y="46"/>
                    <a:pt x="23" y="44"/>
                  </a:cubicBezTo>
                  <a:cubicBezTo>
                    <a:pt x="24" y="42"/>
                    <a:pt x="25" y="39"/>
                    <a:pt x="2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34" name="Freeform 52">
              <a:extLst>
                <a:ext uri="{FF2B5EF4-FFF2-40B4-BE49-F238E27FC236}">
                  <a16:creationId xmlns:a16="http://schemas.microsoft.com/office/drawing/2014/main" id="{0D3C59AD-7CCF-4166-9D21-3C348488931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956713" y="6418333"/>
              <a:ext cx="83698" cy="102879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2 w 33"/>
                <a:gd name="T5" fmla="*/ 23 h 40"/>
                <a:gd name="T6" fmla="*/ 7 w 33"/>
                <a:gd name="T7" fmla="*/ 23 h 40"/>
                <a:gd name="T8" fmla="*/ 8 w 33"/>
                <a:gd name="T9" fmla="*/ 28 h 40"/>
                <a:gd name="T10" fmla="*/ 10 w 33"/>
                <a:gd name="T11" fmla="*/ 31 h 40"/>
                <a:gd name="T12" fmla="*/ 13 w 33"/>
                <a:gd name="T13" fmla="*/ 33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2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9 h 40"/>
                <a:gd name="T30" fmla="*/ 21 w 33"/>
                <a:gd name="T31" fmla="*/ 40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8 h 40"/>
                <a:gd name="T38" fmla="*/ 5 w 33"/>
                <a:gd name="T39" fmla="*/ 35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2 h 40"/>
                <a:gd name="T48" fmla="*/ 4 w 33"/>
                <a:gd name="T49" fmla="*/ 5 h 40"/>
                <a:gd name="T50" fmla="*/ 10 w 33"/>
                <a:gd name="T51" fmla="*/ 1 h 40"/>
                <a:gd name="T52" fmla="*/ 16 w 33"/>
                <a:gd name="T53" fmla="*/ 0 h 40"/>
                <a:gd name="T54" fmla="*/ 24 w 33"/>
                <a:gd name="T55" fmla="*/ 2 h 40"/>
                <a:gd name="T56" fmla="*/ 29 w 33"/>
                <a:gd name="T57" fmla="*/ 6 h 40"/>
                <a:gd name="T58" fmla="*/ 32 w 33"/>
                <a:gd name="T59" fmla="*/ 12 h 40"/>
                <a:gd name="T60" fmla="*/ 33 w 33"/>
                <a:gd name="T61" fmla="*/ 19 h 40"/>
                <a:gd name="T62" fmla="*/ 25 w 33"/>
                <a:gd name="T63" fmla="*/ 17 h 40"/>
                <a:gd name="T64" fmla="*/ 24 w 33"/>
                <a:gd name="T65" fmla="*/ 13 h 40"/>
                <a:gd name="T66" fmla="*/ 23 w 33"/>
                <a:gd name="T67" fmla="*/ 10 h 40"/>
                <a:gd name="T68" fmla="*/ 20 w 33"/>
                <a:gd name="T69" fmla="*/ 8 h 40"/>
                <a:gd name="T70" fmla="*/ 16 w 33"/>
                <a:gd name="T71" fmla="*/ 7 h 40"/>
                <a:gd name="T72" fmla="*/ 12 w 33"/>
                <a:gd name="T73" fmla="*/ 8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7 h 40"/>
                <a:gd name="T80" fmla="*/ 25 w 33"/>
                <a:gd name="T8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20"/>
                    <a:pt x="33" y="21"/>
                    <a:pt x="33" y="21"/>
                  </a:cubicBezTo>
                  <a:cubicBezTo>
                    <a:pt x="33" y="22"/>
                    <a:pt x="32" y="22"/>
                    <a:pt x="32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5"/>
                    <a:pt x="8" y="26"/>
                    <a:pt x="8" y="28"/>
                  </a:cubicBezTo>
                  <a:cubicBezTo>
                    <a:pt x="9" y="29"/>
                    <a:pt x="10" y="30"/>
                    <a:pt x="10" y="31"/>
                  </a:cubicBezTo>
                  <a:cubicBezTo>
                    <a:pt x="11" y="32"/>
                    <a:pt x="12" y="32"/>
                    <a:pt x="13" y="33"/>
                  </a:cubicBezTo>
                  <a:cubicBezTo>
                    <a:pt x="14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3"/>
                    <a:pt x="21" y="33"/>
                    <a:pt x="21" y="32"/>
                  </a:cubicBezTo>
                  <a:cubicBezTo>
                    <a:pt x="22" y="32"/>
                    <a:pt x="22" y="32"/>
                    <a:pt x="23" y="32"/>
                  </a:cubicBezTo>
                  <a:cubicBezTo>
                    <a:pt x="24" y="31"/>
                    <a:pt x="24" y="31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6"/>
                    <a:pt x="28" y="37"/>
                    <a:pt x="27" y="37"/>
                  </a:cubicBezTo>
                  <a:cubicBezTo>
                    <a:pt x="26" y="38"/>
                    <a:pt x="25" y="38"/>
                    <a:pt x="24" y="39"/>
                  </a:cubicBezTo>
                  <a:cubicBezTo>
                    <a:pt x="23" y="39"/>
                    <a:pt x="22" y="40"/>
                    <a:pt x="21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5" y="40"/>
                    <a:pt x="13" y="40"/>
                    <a:pt x="12" y="39"/>
                  </a:cubicBezTo>
                  <a:cubicBezTo>
                    <a:pt x="10" y="39"/>
                    <a:pt x="9" y="38"/>
                    <a:pt x="8" y="38"/>
                  </a:cubicBezTo>
                  <a:cubicBezTo>
                    <a:pt x="7" y="37"/>
                    <a:pt x="6" y="36"/>
                    <a:pt x="5" y="35"/>
                  </a:cubicBezTo>
                  <a:cubicBezTo>
                    <a:pt x="4" y="34"/>
                    <a:pt x="3" y="33"/>
                    <a:pt x="2" y="31"/>
                  </a:cubicBezTo>
                  <a:cubicBezTo>
                    <a:pt x="1" y="30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7"/>
                    <a:pt x="0" y="14"/>
                    <a:pt x="1" y="12"/>
                  </a:cubicBezTo>
                  <a:cubicBezTo>
                    <a:pt x="2" y="9"/>
                    <a:pt x="3" y="7"/>
                    <a:pt x="4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9" y="0"/>
                    <a:pt x="22" y="1"/>
                    <a:pt x="24" y="2"/>
                  </a:cubicBezTo>
                  <a:cubicBezTo>
                    <a:pt x="26" y="3"/>
                    <a:pt x="27" y="4"/>
                    <a:pt x="29" y="6"/>
                  </a:cubicBezTo>
                  <a:cubicBezTo>
                    <a:pt x="30" y="8"/>
                    <a:pt x="31" y="10"/>
                    <a:pt x="32" y="12"/>
                  </a:cubicBezTo>
                  <a:cubicBezTo>
                    <a:pt x="32" y="14"/>
                    <a:pt x="33" y="17"/>
                    <a:pt x="33" y="19"/>
                  </a:cubicBezTo>
                  <a:close/>
                  <a:moveTo>
                    <a:pt x="25" y="17"/>
                  </a:moveTo>
                  <a:cubicBezTo>
                    <a:pt x="25" y="15"/>
                    <a:pt x="25" y="14"/>
                    <a:pt x="24" y="13"/>
                  </a:cubicBezTo>
                  <a:cubicBezTo>
                    <a:pt x="24" y="12"/>
                    <a:pt x="23" y="11"/>
                    <a:pt x="23" y="10"/>
                  </a:cubicBezTo>
                  <a:cubicBezTo>
                    <a:pt x="22" y="9"/>
                    <a:pt x="21" y="8"/>
                    <a:pt x="20" y="8"/>
                  </a:cubicBezTo>
                  <a:cubicBezTo>
                    <a:pt x="19" y="7"/>
                    <a:pt x="18" y="7"/>
                    <a:pt x="16" y="7"/>
                  </a:cubicBezTo>
                  <a:cubicBezTo>
                    <a:pt x="15" y="7"/>
                    <a:pt x="13" y="7"/>
                    <a:pt x="12" y="8"/>
                  </a:cubicBezTo>
                  <a:cubicBezTo>
                    <a:pt x="11" y="8"/>
                    <a:pt x="11" y="9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4"/>
                    <a:pt x="7" y="15"/>
                    <a:pt x="7" y="17"/>
                  </a:cubicBezTo>
                  <a:lnTo>
                    <a:pt x="25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35" name="Freeform 53">
              <a:extLst>
                <a:ext uri="{FF2B5EF4-FFF2-40B4-BE49-F238E27FC236}">
                  <a16:creationId xmlns:a16="http://schemas.microsoft.com/office/drawing/2014/main" id="{9C9DA4CE-7B4D-42AE-9264-92B7D7757DD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50873" y="6383459"/>
              <a:ext cx="55799" cy="137753"/>
            </a:xfrm>
            <a:custGeom>
              <a:avLst/>
              <a:gdLst>
                <a:gd name="T0" fmla="*/ 21 w 22"/>
                <a:gd name="T1" fmla="*/ 52 h 54"/>
                <a:gd name="T2" fmla="*/ 18 w 22"/>
                <a:gd name="T3" fmla="*/ 54 h 54"/>
                <a:gd name="T4" fmla="*/ 14 w 22"/>
                <a:gd name="T5" fmla="*/ 54 h 54"/>
                <a:gd name="T6" fmla="*/ 11 w 22"/>
                <a:gd name="T7" fmla="*/ 54 h 54"/>
                <a:gd name="T8" fmla="*/ 8 w 22"/>
                <a:gd name="T9" fmla="*/ 52 h 54"/>
                <a:gd name="T10" fmla="*/ 6 w 22"/>
                <a:gd name="T11" fmla="*/ 49 h 54"/>
                <a:gd name="T12" fmla="*/ 5 w 22"/>
                <a:gd name="T13" fmla="*/ 44 h 54"/>
                <a:gd name="T14" fmla="*/ 5 w 22"/>
                <a:gd name="T15" fmla="*/ 22 h 54"/>
                <a:gd name="T16" fmla="*/ 0 w 22"/>
                <a:gd name="T17" fmla="*/ 22 h 54"/>
                <a:gd name="T18" fmla="*/ 0 w 22"/>
                <a:gd name="T19" fmla="*/ 15 h 54"/>
                <a:gd name="T20" fmla="*/ 5 w 22"/>
                <a:gd name="T21" fmla="*/ 15 h 54"/>
                <a:gd name="T22" fmla="*/ 5 w 22"/>
                <a:gd name="T23" fmla="*/ 4 h 54"/>
                <a:gd name="T24" fmla="*/ 13 w 22"/>
                <a:gd name="T25" fmla="*/ 0 h 54"/>
                <a:gd name="T26" fmla="*/ 13 w 22"/>
                <a:gd name="T27" fmla="*/ 15 h 54"/>
                <a:gd name="T28" fmla="*/ 22 w 22"/>
                <a:gd name="T29" fmla="*/ 15 h 54"/>
                <a:gd name="T30" fmla="*/ 22 w 22"/>
                <a:gd name="T31" fmla="*/ 22 h 54"/>
                <a:gd name="T32" fmla="*/ 13 w 22"/>
                <a:gd name="T33" fmla="*/ 22 h 54"/>
                <a:gd name="T34" fmla="*/ 13 w 22"/>
                <a:gd name="T35" fmla="*/ 43 h 54"/>
                <a:gd name="T36" fmla="*/ 13 w 22"/>
                <a:gd name="T37" fmla="*/ 45 h 54"/>
                <a:gd name="T38" fmla="*/ 14 w 22"/>
                <a:gd name="T39" fmla="*/ 46 h 54"/>
                <a:gd name="T40" fmla="*/ 15 w 22"/>
                <a:gd name="T41" fmla="*/ 47 h 54"/>
                <a:gd name="T42" fmla="*/ 17 w 22"/>
                <a:gd name="T43" fmla="*/ 47 h 54"/>
                <a:gd name="T44" fmla="*/ 20 w 22"/>
                <a:gd name="T45" fmla="*/ 47 h 54"/>
                <a:gd name="T46" fmla="*/ 22 w 22"/>
                <a:gd name="T47" fmla="*/ 46 h 54"/>
                <a:gd name="T48" fmla="*/ 21 w 22"/>
                <a:gd name="T49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4">
                  <a:moveTo>
                    <a:pt x="21" y="52"/>
                  </a:moveTo>
                  <a:cubicBezTo>
                    <a:pt x="20" y="53"/>
                    <a:pt x="19" y="53"/>
                    <a:pt x="18" y="54"/>
                  </a:cubicBezTo>
                  <a:cubicBezTo>
                    <a:pt x="17" y="54"/>
                    <a:pt x="15" y="54"/>
                    <a:pt x="14" y="54"/>
                  </a:cubicBezTo>
                  <a:cubicBezTo>
                    <a:pt x="13" y="54"/>
                    <a:pt x="12" y="54"/>
                    <a:pt x="11" y="54"/>
                  </a:cubicBezTo>
                  <a:cubicBezTo>
                    <a:pt x="10" y="53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6" y="47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4"/>
                    <a:pt x="13" y="45"/>
                  </a:cubicBezTo>
                  <a:cubicBezTo>
                    <a:pt x="13" y="45"/>
                    <a:pt x="13" y="46"/>
                    <a:pt x="14" y="46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7"/>
                    <a:pt x="16" y="47"/>
                    <a:pt x="17" y="47"/>
                  </a:cubicBezTo>
                  <a:cubicBezTo>
                    <a:pt x="18" y="47"/>
                    <a:pt x="19" y="47"/>
                    <a:pt x="20" y="47"/>
                  </a:cubicBezTo>
                  <a:cubicBezTo>
                    <a:pt x="21" y="46"/>
                    <a:pt x="22" y="46"/>
                    <a:pt x="22" y="46"/>
                  </a:cubicBezTo>
                  <a:lnTo>
                    <a:pt x="21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36" name="Freeform 54">
              <a:extLst>
                <a:ext uri="{FF2B5EF4-FFF2-40B4-BE49-F238E27FC236}">
                  <a16:creationId xmlns:a16="http://schemas.microsoft.com/office/drawing/2014/main" id="{DBCBD0D2-5C9C-4B12-8CF8-9CA320825ED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18877" y="6383459"/>
              <a:ext cx="55799" cy="137753"/>
            </a:xfrm>
            <a:custGeom>
              <a:avLst/>
              <a:gdLst>
                <a:gd name="T0" fmla="*/ 21 w 22"/>
                <a:gd name="T1" fmla="*/ 52 h 54"/>
                <a:gd name="T2" fmla="*/ 18 w 22"/>
                <a:gd name="T3" fmla="*/ 54 h 54"/>
                <a:gd name="T4" fmla="*/ 14 w 22"/>
                <a:gd name="T5" fmla="*/ 54 h 54"/>
                <a:gd name="T6" fmla="*/ 10 w 22"/>
                <a:gd name="T7" fmla="*/ 54 h 54"/>
                <a:gd name="T8" fmla="*/ 8 w 22"/>
                <a:gd name="T9" fmla="*/ 52 h 54"/>
                <a:gd name="T10" fmla="*/ 6 w 22"/>
                <a:gd name="T11" fmla="*/ 49 h 54"/>
                <a:gd name="T12" fmla="*/ 5 w 22"/>
                <a:gd name="T13" fmla="*/ 44 h 54"/>
                <a:gd name="T14" fmla="*/ 5 w 22"/>
                <a:gd name="T15" fmla="*/ 22 h 54"/>
                <a:gd name="T16" fmla="*/ 0 w 22"/>
                <a:gd name="T17" fmla="*/ 22 h 54"/>
                <a:gd name="T18" fmla="*/ 0 w 22"/>
                <a:gd name="T19" fmla="*/ 15 h 54"/>
                <a:gd name="T20" fmla="*/ 5 w 22"/>
                <a:gd name="T21" fmla="*/ 15 h 54"/>
                <a:gd name="T22" fmla="*/ 5 w 22"/>
                <a:gd name="T23" fmla="*/ 4 h 54"/>
                <a:gd name="T24" fmla="*/ 13 w 22"/>
                <a:gd name="T25" fmla="*/ 0 h 54"/>
                <a:gd name="T26" fmla="*/ 13 w 22"/>
                <a:gd name="T27" fmla="*/ 15 h 54"/>
                <a:gd name="T28" fmla="*/ 22 w 22"/>
                <a:gd name="T29" fmla="*/ 15 h 54"/>
                <a:gd name="T30" fmla="*/ 22 w 22"/>
                <a:gd name="T31" fmla="*/ 22 h 54"/>
                <a:gd name="T32" fmla="*/ 13 w 22"/>
                <a:gd name="T33" fmla="*/ 22 h 54"/>
                <a:gd name="T34" fmla="*/ 13 w 22"/>
                <a:gd name="T35" fmla="*/ 43 h 54"/>
                <a:gd name="T36" fmla="*/ 13 w 22"/>
                <a:gd name="T37" fmla="*/ 45 h 54"/>
                <a:gd name="T38" fmla="*/ 14 w 22"/>
                <a:gd name="T39" fmla="*/ 46 h 54"/>
                <a:gd name="T40" fmla="*/ 15 w 22"/>
                <a:gd name="T41" fmla="*/ 47 h 54"/>
                <a:gd name="T42" fmla="*/ 17 w 22"/>
                <a:gd name="T43" fmla="*/ 47 h 54"/>
                <a:gd name="T44" fmla="*/ 20 w 22"/>
                <a:gd name="T45" fmla="*/ 47 h 54"/>
                <a:gd name="T46" fmla="*/ 22 w 22"/>
                <a:gd name="T47" fmla="*/ 46 h 54"/>
                <a:gd name="T48" fmla="*/ 21 w 22"/>
                <a:gd name="T49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4">
                  <a:moveTo>
                    <a:pt x="21" y="52"/>
                  </a:moveTo>
                  <a:cubicBezTo>
                    <a:pt x="20" y="53"/>
                    <a:pt x="19" y="53"/>
                    <a:pt x="18" y="54"/>
                  </a:cubicBezTo>
                  <a:cubicBezTo>
                    <a:pt x="17" y="54"/>
                    <a:pt x="15" y="54"/>
                    <a:pt x="14" y="54"/>
                  </a:cubicBezTo>
                  <a:cubicBezTo>
                    <a:pt x="13" y="54"/>
                    <a:pt x="11" y="54"/>
                    <a:pt x="10" y="54"/>
                  </a:cubicBezTo>
                  <a:cubicBezTo>
                    <a:pt x="9" y="53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7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4"/>
                    <a:pt x="13" y="45"/>
                  </a:cubicBezTo>
                  <a:cubicBezTo>
                    <a:pt x="13" y="45"/>
                    <a:pt x="13" y="46"/>
                    <a:pt x="14" y="46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7"/>
                    <a:pt x="16" y="47"/>
                    <a:pt x="17" y="47"/>
                  </a:cubicBezTo>
                  <a:cubicBezTo>
                    <a:pt x="18" y="47"/>
                    <a:pt x="19" y="47"/>
                    <a:pt x="20" y="47"/>
                  </a:cubicBezTo>
                  <a:cubicBezTo>
                    <a:pt x="21" y="46"/>
                    <a:pt x="21" y="46"/>
                    <a:pt x="22" y="46"/>
                  </a:cubicBezTo>
                  <a:lnTo>
                    <a:pt x="21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37" name="Freeform 55">
              <a:extLst>
                <a:ext uri="{FF2B5EF4-FFF2-40B4-BE49-F238E27FC236}">
                  <a16:creationId xmlns:a16="http://schemas.microsoft.com/office/drawing/2014/main" id="{CDCFBD31-7961-4587-876E-1FAFC4E74AB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90370" y="6418333"/>
              <a:ext cx="83698" cy="102879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2 w 33"/>
                <a:gd name="T5" fmla="*/ 23 h 40"/>
                <a:gd name="T6" fmla="*/ 7 w 33"/>
                <a:gd name="T7" fmla="*/ 23 h 40"/>
                <a:gd name="T8" fmla="*/ 8 w 33"/>
                <a:gd name="T9" fmla="*/ 28 h 40"/>
                <a:gd name="T10" fmla="*/ 10 w 33"/>
                <a:gd name="T11" fmla="*/ 31 h 40"/>
                <a:gd name="T12" fmla="*/ 13 w 33"/>
                <a:gd name="T13" fmla="*/ 33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2 h 40"/>
                <a:gd name="T22" fmla="*/ 25 w 33"/>
                <a:gd name="T23" fmla="*/ 30 h 40"/>
                <a:gd name="T24" fmla="*/ 29 w 33"/>
                <a:gd name="T25" fmla="*/ 35 h 40"/>
                <a:gd name="T26" fmla="*/ 27 w 33"/>
                <a:gd name="T27" fmla="*/ 37 h 40"/>
                <a:gd name="T28" fmla="*/ 24 w 33"/>
                <a:gd name="T29" fmla="*/ 39 h 40"/>
                <a:gd name="T30" fmla="*/ 20 w 33"/>
                <a:gd name="T31" fmla="*/ 40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8 h 40"/>
                <a:gd name="T38" fmla="*/ 5 w 33"/>
                <a:gd name="T39" fmla="*/ 35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2 h 40"/>
                <a:gd name="T48" fmla="*/ 4 w 33"/>
                <a:gd name="T49" fmla="*/ 5 h 40"/>
                <a:gd name="T50" fmla="*/ 10 w 33"/>
                <a:gd name="T51" fmla="*/ 1 h 40"/>
                <a:gd name="T52" fmla="*/ 16 w 33"/>
                <a:gd name="T53" fmla="*/ 0 h 40"/>
                <a:gd name="T54" fmla="*/ 24 w 33"/>
                <a:gd name="T55" fmla="*/ 2 h 40"/>
                <a:gd name="T56" fmla="*/ 29 w 33"/>
                <a:gd name="T57" fmla="*/ 6 h 40"/>
                <a:gd name="T58" fmla="*/ 32 w 33"/>
                <a:gd name="T59" fmla="*/ 12 h 40"/>
                <a:gd name="T60" fmla="*/ 33 w 33"/>
                <a:gd name="T61" fmla="*/ 19 h 40"/>
                <a:gd name="T62" fmla="*/ 25 w 33"/>
                <a:gd name="T63" fmla="*/ 17 h 40"/>
                <a:gd name="T64" fmla="*/ 24 w 33"/>
                <a:gd name="T65" fmla="*/ 13 h 40"/>
                <a:gd name="T66" fmla="*/ 23 w 33"/>
                <a:gd name="T67" fmla="*/ 10 h 40"/>
                <a:gd name="T68" fmla="*/ 20 w 33"/>
                <a:gd name="T69" fmla="*/ 8 h 40"/>
                <a:gd name="T70" fmla="*/ 16 w 33"/>
                <a:gd name="T71" fmla="*/ 7 h 40"/>
                <a:gd name="T72" fmla="*/ 12 w 33"/>
                <a:gd name="T73" fmla="*/ 8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7 h 40"/>
                <a:gd name="T80" fmla="*/ 25 w 33"/>
                <a:gd name="T8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20"/>
                    <a:pt x="33" y="21"/>
                    <a:pt x="33" y="21"/>
                  </a:cubicBezTo>
                  <a:cubicBezTo>
                    <a:pt x="32" y="22"/>
                    <a:pt x="32" y="22"/>
                    <a:pt x="32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5"/>
                    <a:pt x="8" y="26"/>
                    <a:pt x="8" y="28"/>
                  </a:cubicBezTo>
                  <a:cubicBezTo>
                    <a:pt x="9" y="29"/>
                    <a:pt x="10" y="30"/>
                    <a:pt x="10" y="31"/>
                  </a:cubicBezTo>
                  <a:cubicBezTo>
                    <a:pt x="11" y="32"/>
                    <a:pt x="12" y="32"/>
                    <a:pt x="13" y="33"/>
                  </a:cubicBezTo>
                  <a:cubicBezTo>
                    <a:pt x="14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3"/>
                    <a:pt x="20" y="33"/>
                    <a:pt x="21" y="32"/>
                  </a:cubicBezTo>
                  <a:cubicBezTo>
                    <a:pt x="22" y="32"/>
                    <a:pt x="22" y="32"/>
                    <a:pt x="23" y="32"/>
                  </a:cubicBezTo>
                  <a:cubicBezTo>
                    <a:pt x="23" y="31"/>
                    <a:pt x="24" y="31"/>
                    <a:pt x="25" y="30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9" y="36"/>
                    <a:pt x="28" y="37"/>
                    <a:pt x="27" y="37"/>
                  </a:cubicBezTo>
                  <a:cubicBezTo>
                    <a:pt x="26" y="38"/>
                    <a:pt x="25" y="38"/>
                    <a:pt x="24" y="39"/>
                  </a:cubicBezTo>
                  <a:cubicBezTo>
                    <a:pt x="23" y="39"/>
                    <a:pt x="22" y="40"/>
                    <a:pt x="20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5" y="40"/>
                    <a:pt x="13" y="40"/>
                    <a:pt x="12" y="39"/>
                  </a:cubicBezTo>
                  <a:cubicBezTo>
                    <a:pt x="10" y="39"/>
                    <a:pt x="9" y="38"/>
                    <a:pt x="8" y="38"/>
                  </a:cubicBezTo>
                  <a:cubicBezTo>
                    <a:pt x="7" y="37"/>
                    <a:pt x="6" y="36"/>
                    <a:pt x="5" y="35"/>
                  </a:cubicBezTo>
                  <a:cubicBezTo>
                    <a:pt x="4" y="34"/>
                    <a:pt x="3" y="33"/>
                    <a:pt x="2" y="31"/>
                  </a:cubicBezTo>
                  <a:cubicBezTo>
                    <a:pt x="1" y="30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7"/>
                    <a:pt x="0" y="14"/>
                    <a:pt x="1" y="12"/>
                  </a:cubicBezTo>
                  <a:cubicBezTo>
                    <a:pt x="2" y="9"/>
                    <a:pt x="3" y="7"/>
                    <a:pt x="4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9" y="0"/>
                    <a:pt x="22" y="1"/>
                    <a:pt x="24" y="2"/>
                  </a:cubicBezTo>
                  <a:cubicBezTo>
                    <a:pt x="26" y="3"/>
                    <a:pt x="27" y="4"/>
                    <a:pt x="29" y="6"/>
                  </a:cubicBezTo>
                  <a:cubicBezTo>
                    <a:pt x="30" y="8"/>
                    <a:pt x="31" y="10"/>
                    <a:pt x="32" y="12"/>
                  </a:cubicBezTo>
                  <a:cubicBezTo>
                    <a:pt x="32" y="14"/>
                    <a:pt x="33" y="17"/>
                    <a:pt x="33" y="19"/>
                  </a:cubicBezTo>
                  <a:close/>
                  <a:moveTo>
                    <a:pt x="25" y="17"/>
                  </a:moveTo>
                  <a:cubicBezTo>
                    <a:pt x="25" y="15"/>
                    <a:pt x="25" y="14"/>
                    <a:pt x="24" y="13"/>
                  </a:cubicBezTo>
                  <a:cubicBezTo>
                    <a:pt x="24" y="12"/>
                    <a:pt x="23" y="11"/>
                    <a:pt x="23" y="10"/>
                  </a:cubicBezTo>
                  <a:cubicBezTo>
                    <a:pt x="22" y="9"/>
                    <a:pt x="21" y="8"/>
                    <a:pt x="20" y="8"/>
                  </a:cubicBezTo>
                  <a:cubicBezTo>
                    <a:pt x="19" y="7"/>
                    <a:pt x="17" y="7"/>
                    <a:pt x="16" y="7"/>
                  </a:cubicBezTo>
                  <a:cubicBezTo>
                    <a:pt x="15" y="7"/>
                    <a:pt x="13" y="7"/>
                    <a:pt x="12" y="8"/>
                  </a:cubicBezTo>
                  <a:cubicBezTo>
                    <a:pt x="11" y="8"/>
                    <a:pt x="11" y="9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4"/>
                    <a:pt x="7" y="15"/>
                    <a:pt x="7" y="17"/>
                  </a:cubicBezTo>
                  <a:lnTo>
                    <a:pt x="25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38" name="Freeform 56">
              <a:extLst>
                <a:ext uri="{FF2B5EF4-FFF2-40B4-BE49-F238E27FC236}">
                  <a16:creationId xmlns:a16="http://schemas.microsoft.com/office/drawing/2014/main" id="{52482C08-723A-4738-9787-3516B3C1714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94993" y="6418333"/>
              <a:ext cx="55799" cy="101135"/>
            </a:xfrm>
            <a:custGeom>
              <a:avLst/>
              <a:gdLst>
                <a:gd name="T0" fmla="*/ 20 w 22"/>
                <a:gd name="T1" fmla="*/ 9 h 39"/>
                <a:gd name="T2" fmla="*/ 18 w 22"/>
                <a:gd name="T3" fmla="*/ 8 h 39"/>
                <a:gd name="T4" fmla="*/ 15 w 22"/>
                <a:gd name="T5" fmla="*/ 7 h 39"/>
                <a:gd name="T6" fmla="*/ 9 w 22"/>
                <a:gd name="T7" fmla="*/ 10 h 39"/>
                <a:gd name="T8" fmla="*/ 7 w 22"/>
                <a:gd name="T9" fmla="*/ 17 h 39"/>
                <a:gd name="T10" fmla="*/ 7 w 22"/>
                <a:gd name="T11" fmla="*/ 39 h 39"/>
                <a:gd name="T12" fmla="*/ 0 w 22"/>
                <a:gd name="T13" fmla="*/ 39 h 39"/>
                <a:gd name="T14" fmla="*/ 0 w 22"/>
                <a:gd name="T15" fmla="*/ 1 h 39"/>
                <a:gd name="T16" fmla="*/ 7 w 22"/>
                <a:gd name="T17" fmla="*/ 1 h 39"/>
                <a:gd name="T18" fmla="*/ 7 w 22"/>
                <a:gd name="T19" fmla="*/ 5 h 39"/>
                <a:gd name="T20" fmla="*/ 9 w 22"/>
                <a:gd name="T21" fmla="*/ 3 h 39"/>
                <a:gd name="T22" fmla="*/ 11 w 22"/>
                <a:gd name="T23" fmla="*/ 1 h 39"/>
                <a:gd name="T24" fmla="*/ 13 w 22"/>
                <a:gd name="T25" fmla="*/ 0 h 39"/>
                <a:gd name="T26" fmla="*/ 16 w 22"/>
                <a:gd name="T27" fmla="*/ 0 h 39"/>
                <a:gd name="T28" fmla="*/ 20 w 22"/>
                <a:gd name="T29" fmla="*/ 1 h 39"/>
                <a:gd name="T30" fmla="*/ 22 w 22"/>
                <a:gd name="T31" fmla="*/ 2 h 39"/>
                <a:gd name="T32" fmla="*/ 20 w 22"/>
                <a:gd name="T33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39">
                  <a:moveTo>
                    <a:pt x="20" y="9"/>
                  </a:moveTo>
                  <a:cubicBezTo>
                    <a:pt x="20" y="8"/>
                    <a:pt x="19" y="8"/>
                    <a:pt x="18" y="8"/>
                  </a:cubicBezTo>
                  <a:cubicBezTo>
                    <a:pt x="17" y="8"/>
                    <a:pt x="16" y="7"/>
                    <a:pt x="15" y="7"/>
                  </a:cubicBezTo>
                  <a:cubicBezTo>
                    <a:pt x="12" y="7"/>
                    <a:pt x="10" y="8"/>
                    <a:pt x="9" y="10"/>
                  </a:cubicBezTo>
                  <a:cubicBezTo>
                    <a:pt x="8" y="12"/>
                    <a:pt x="7" y="14"/>
                    <a:pt x="7" y="17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8" y="4"/>
                    <a:pt x="8" y="3"/>
                    <a:pt x="9" y="3"/>
                  </a:cubicBezTo>
                  <a:cubicBezTo>
                    <a:pt x="9" y="2"/>
                    <a:pt x="10" y="2"/>
                    <a:pt x="11" y="1"/>
                  </a:cubicBezTo>
                  <a:cubicBezTo>
                    <a:pt x="11" y="1"/>
                    <a:pt x="12" y="1"/>
                    <a:pt x="13" y="0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0"/>
                    <a:pt x="19" y="0"/>
                    <a:pt x="20" y="1"/>
                  </a:cubicBezTo>
                  <a:cubicBezTo>
                    <a:pt x="21" y="1"/>
                    <a:pt x="22" y="1"/>
                    <a:pt x="22" y="2"/>
                  </a:cubicBezTo>
                  <a:lnTo>
                    <a:pt x="20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39" name="Freeform 57">
              <a:extLst>
                <a:ext uri="{FF2B5EF4-FFF2-40B4-BE49-F238E27FC236}">
                  <a16:creationId xmlns:a16="http://schemas.microsoft.com/office/drawing/2014/main" id="{5B72A8F0-33E3-42CD-88C2-C35BEC0E983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06591" y="6383459"/>
              <a:ext cx="55799" cy="137753"/>
            </a:xfrm>
            <a:custGeom>
              <a:avLst/>
              <a:gdLst>
                <a:gd name="T0" fmla="*/ 21 w 22"/>
                <a:gd name="T1" fmla="*/ 52 h 54"/>
                <a:gd name="T2" fmla="*/ 18 w 22"/>
                <a:gd name="T3" fmla="*/ 54 h 54"/>
                <a:gd name="T4" fmla="*/ 14 w 22"/>
                <a:gd name="T5" fmla="*/ 54 h 54"/>
                <a:gd name="T6" fmla="*/ 10 w 22"/>
                <a:gd name="T7" fmla="*/ 54 h 54"/>
                <a:gd name="T8" fmla="*/ 8 w 22"/>
                <a:gd name="T9" fmla="*/ 52 h 54"/>
                <a:gd name="T10" fmla="*/ 6 w 22"/>
                <a:gd name="T11" fmla="*/ 49 h 54"/>
                <a:gd name="T12" fmla="*/ 5 w 22"/>
                <a:gd name="T13" fmla="*/ 44 h 54"/>
                <a:gd name="T14" fmla="*/ 5 w 22"/>
                <a:gd name="T15" fmla="*/ 22 h 54"/>
                <a:gd name="T16" fmla="*/ 0 w 22"/>
                <a:gd name="T17" fmla="*/ 22 h 54"/>
                <a:gd name="T18" fmla="*/ 0 w 22"/>
                <a:gd name="T19" fmla="*/ 15 h 54"/>
                <a:gd name="T20" fmla="*/ 5 w 22"/>
                <a:gd name="T21" fmla="*/ 15 h 54"/>
                <a:gd name="T22" fmla="*/ 5 w 22"/>
                <a:gd name="T23" fmla="*/ 4 h 54"/>
                <a:gd name="T24" fmla="*/ 13 w 22"/>
                <a:gd name="T25" fmla="*/ 0 h 54"/>
                <a:gd name="T26" fmla="*/ 13 w 22"/>
                <a:gd name="T27" fmla="*/ 15 h 54"/>
                <a:gd name="T28" fmla="*/ 22 w 22"/>
                <a:gd name="T29" fmla="*/ 15 h 54"/>
                <a:gd name="T30" fmla="*/ 22 w 22"/>
                <a:gd name="T31" fmla="*/ 22 h 54"/>
                <a:gd name="T32" fmla="*/ 13 w 22"/>
                <a:gd name="T33" fmla="*/ 22 h 54"/>
                <a:gd name="T34" fmla="*/ 13 w 22"/>
                <a:gd name="T35" fmla="*/ 43 h 54"/>
                <a:gd name="T36" fmla="*/ 13 w 22"/>
                <a:gd name="T37" fmla="*/ 45 h 54"/>
                <a:gd name="T38" fmla="*/ 14 w 22"/>
                <a:gd name="T39" fmla="*/ 46 h 54"/>
                <a:gd name="T40" fmla="*/ 15 w 22"/>
                <a:gd name="T41" fmla="*/ 47 h 54"/>
                <a:gd name="T42" fmla="*/ 17 w 22"/>
                <a:gd name="T43" fmla="*/ 47 h 54"/>
                <a:gd name="T44" fmla="*/ 20 w 22"/>
                <a:gd name="T45" fmla="*/ 47 h 54"/>
                <a:gd name="T46" fmla="*/ 22 w 22"/>
                <a:gd name="T47" fmla="*/ 46 h 54"/>
                <a:gd name="T48" fmla="*/ 21 w 22"/>
                <a:gd name="T49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4">
                  <a:moveTo>
                    <a:pt x="21" y="52"/>
                  </a:moveTo>
                  <a:cubicBezTo>
                    <a:pt x="20" y="53"/>
                    <a:pt x="19" y="53"/>
                    <a:pt x="18" y="54"/>
                  </a:cubicBezTo>
                  <a:cubicBezTo>
                    <a:pt x="17" y="54"/>
                    <a:pt x="15" y="54"/>
                    <a:pt x="14" y="54"/>
                  </a:cubicBezTo>
                  <a:cubicBezTo>
                    <a:pt x="13" y="54"/>
                    <a:pt x="11" y="54"/>
                    <a:pt x="10" y="54"/>
                  </a:cubicBezTo>
                  <a:cubicBezTo>
                    <a:pt x="9" y="53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7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4"/>
                    <a:pt x="13" y="45"/>
                  </a:cubicBezTo>
                  <a:cubicBezTo>
                    <a:pt x="13" y="45"/>
                    <a:pt x="13" y="46"/>
                    <a:pt x="14" y="46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7"/>
                    <a:pt x="16" y="47"/>
                    <a:pt x="17" y="47"/>
                  </a:cubicBezTo>
                  <a:cubicBezTo>
                    <a:pt x="18" y="47"/>
                    <a:pt x="19" y="47"/>
                    <a:pt x="20" y="47"/>
                  </a:cubicBezTo>
                  <a:cubicBezTo>
                    <a:pt x="21" y="46"/>
                    <a:pt x="21" y="46"/>
                    <a:pt x="22" y="46"/>
                  </a:cubicBezTo>
                  <a:lnTo>
                    <a:pt x="21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40" name="Freeform 58">
              <a:extLst>
                <a:ext uri="{FF2B5EF4-FFF2-40B4-BE49-F238E27FC236}">
                  <a16:creationId xmlns:a16="http://schemas.microsoft.com/office/drawing/2014/main" id="{73FC54A2-6588-499B-968A-79F4CA9CF5F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85058" y="6383459"/>
              <a:ext cx="80211" cy="136010"/>
            </a:xfrm>
            <a:custGeom>
              <a:avLst/>
              <a:gdLst>
                <a:gd name="T0" fmla="*/ 23 w 31"/>
                <a:gd name="T1" fmla="*/ 53 h 53"/>
                <a:gd name="T2" fmla="*/ 23 w 31"/>
                <a:gd name="T3" fmla="*/ 32 h 53"/>
                <a:gd name="T4" fmla="*/ 21 w 31"/>
                <a:gd name="T5" fmla="*/ 24 h 53"/>
                <a:gd name="T6" fmla="*/ 15 w 31"/>
                <a:gd name="T7" fmla="*/ 21 h 53"/>
                <a:gd name="T8" fmla="*/ 12 w 31"/>
                <a:gd name="T9" fmla="*/ 22 h 53"/>
                <a:gd name="T10" fmla="*/ 10 w 31"/>
                <a:gd name="T11" fmla="*/ 24 h 53"/>
                <a:gd name="T12" fmla="*/ 8 w 31"/>
                <a:gd name="T13" fmla="*/ 27 h 53"/>
                <a:gd name="T14" fmla="*/ 7 w 31"/>
                <a:gd name="T15" fmla="*/ 31 h 53"/>
                <a:gd name="T16" fmla="*/ 7 w 31"/>
                <a:gd name="T17" fmla="*/ 53 h 53"/>
                <a:gd name="T18" fmla="*/ 0 w 31"/>
                <a:gd name="T19" fmla="*/ 53 h 53"/>
                <a:gd name="T20" fmla="*/ 0 w 31"/>
                <a:gd name="T21" fmla="*/ 4 h 53"/>
                <a:gd name="T22" fmla="*/ 7 w 31"/>
                <a:gd name="T23" fmla="*/ 0 h 53"/>
                <a:gd name="T24" fmla="*/ 7 w 31"/>
                <a:gd name="T25" fmla="*/ 19 h 53"/>
                <a:gd name="T26" fmla="*/ 9 w 31"/>
                <a:gd name="T27" fmla="*/ 17 h 53"/>
                <a:gd name="T28" fmla="*/ 12 w 31"/>
                <a:gd name="T29" fmla="*/ 15 h 53"/>
                <a:gd name="T30" fmla="*/ 14 w 31"/>
                <a:gd name="T31" fmla="*/ 14 h 53"/>
                <a:gd name="T32" fmla="*/ 17 w 31"/>
                <a:gd name="T33" fmla="*/ 14 h 53"/>
                <a:gd name="T34" fmla="*/ 23 w 31"/>
                <a:gd name="T35" fmla="*/ 15 h 53"/>
                <a:gd name="T36" fmla="*/ 27 w 31"/>
                <a:gd name="T37" fmla="*/ 18 h 53"/>
                <a:gd name="T38" fmla="*/ 30 w 31"/>
                <a:gd name="T39" fmla="*/ 24 h 53"/>
                <a:gd name="T40" fmla="*/ 31 w 31"/>
                <a:gd name="T41" fmla="*/ 31 h 53"/>
                <a:gd name="T42" fmla="*/ 31 w 31"/>
                <a:gd name="T43" fmla="*/ 53 h 53"/>
                <a:gd name="T44" fmla="*/ 23 w 31"/>
                <a:gd name="T4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3">
                  <a:moveTo>
                    <a:pt x="23" y="53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3" y="25"/>
                    <a:pt x="21" y="24"/>
                  </a:cubicBezTo>
                  <a:cubicBezTo>
                    <a:pt x="20" y="22"/>
                    <a:pt x="18" y="21"/>
                    <a:pt x="15" y="21"/>
                  </a:cubicBezTo>
                  <a:cubicBezTo>
                    <a:pt x="14" y="21"/>
                    <a:pt x="13" y="21"/>
                    <a:pt x="12" y="22"/>
                  </a:cubicBezTo>
                  <a:cubicBezTo>
                    <a:pt x="11" y="22"/>
                    <a:pt x="10" y="23"/>
                    <a:pt x="10" y="24"/>
                  </a:cubicBezTo>
                  <a:cubicBezTo>
                    <a:pt x="9" y="24"/>
                    <a:pt x="8" y="25"/>
                    <a:pt x="8" y="27"/>
                  </a:cubicBezTo>
                  <a:cubicBezTo>
                    <a:pt x="8" y="28"/>
                    <a:pt x="7" y="29"/>
                    <a:pt x="7" y="31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9" y="17"/>
                    <a:pt x="9" y="17"/>
                  </a:cubicBezTo>
                  <a:cubicBezTo>
                    <a:pt x="10" y="16"/>
                    <a:pt x="11" y="16"/>
                    <a:pt x="12" y="15"/>
                  </a:cubicBezTo>
                  <a:cubicBezTo>
                    <a:pt x="12" y="15"/>
                    <a:pt x="13" y="15"/>
                    <a:pt x="14" y="14"/>
                  </a:cubicBezTo>
                  <a:cubicBezTo>
                    <a:pt x="15" y="14"/>
                    <a:pt x="16" y="14"/>
                    <a:pt x="17" y="14"/>
                  </a:cubicBezTo>
                  <a:cubicBezTo>
                    <a:pt x="19" y="14"/>
                    <a:pt x="21" y="14"/>
                    <a:pt x="23" y="15"/>
                  </a:cubicBezTo>
                  <a:cubicBezTo>
                    <a:pt x="25" y="16"/>
                    <a:pt x="26" y="17"/>
                    <a:pt x="27" y="18"/>
                  </a:cubicBezTo>
                  <a:cubicBezTo>
                    <a:pt x="29" y="20"/>
                    <a:pt x="29" y="22"/>
                    <a:pt x="30" y="24"/>
                  </a:cubicBezTo>
                  <a:cubicBezTo>
                    <a:pt x="31" y="26"/>
                    <a:pt x="31" y="29"/>
                    <a:pt x="31" y="31"/>
                  </a:cubicBezTo>
                  <a:cubicBezTo>
                    <a:pt x="31" y="53"/>
                    <a:pt x="31" y="53"/>
                    <a:pt x="31" y="53"/>
                  </a:cubicBezTo>
                  <a:lnTo>
                    <a:pt x="23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41" name="Freeform 59">
              <a:extLst>
                <a:ext uri="{FF2B5EF4-FFF2-40B4-BE49-F238E27FC236}">
                  <a16:creationId xmlns:a16="http://schemas.microsoft.com/office/drawing/2014/main" id="{1E6AB002-C130-4648-A18E-BA496FF1756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582706" y="6418333"/>
              <a:ext cx="83698" cy="102879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3 h 40"/>
                <a:gd name="T6" fmla="*/ 8 w 33"/>
                <a:gd name="T7" fmla="*/ 23 h 40"/>
                <a:gd name="T8" fmla="*/ 9 w 33"/>
                <a:gd name="T9" fmla="*/ 28 h 40"/>
                <a:gd name="T10" fmla="*/ 11 w 33"/>
                <a:gd name="T11" fmla="*/ 31 h 40"/>
                <a:gd name="T12" fmla="*/ 14 w 33"/>
                <a:gd name="T13" fmla="*/ 33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4 w 33"/>
                <a:gd name="T21" fmla="*/ 32 h 40"/>
                <a:gd name="T22" fmla="*/ 26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5 w 33"/>
                <a:gd name="T29" fmla="*/ 39 h 40"/>
                <a:gd name="T30" fmla="*/ 21 w 33"/>
                <a:gd name="T31" fmla="*/ 40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8 h 40"/>
                <a:gd name="T38" fmla="*/ 5 w 33"/>
                <a:gd name="T39" fmla="*/ 35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2 w 33"/>
                <a:gd name="T47" fmla="*/ 12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2 h 40"/>
                <a:gd name="T56" fmla="*/ 29 w 33"/>
                <a:gd name="T57" fmla="*/ 6 h 40"/>
                <a:gd name="T58" fmla="*/ 32 w 33"/>
                <a:gd name="T59" fmla="*/ 12 h 40"/>
                <a:gd name="T60" fmla="*/ 33 w 33"/>
                <a:gd name="T61" fmla="*/ 19 h 40"/>
                <a:gd name="T62" fmla="*/ 26 w 33"/>
                <a:gd name="T63" fmla="*/ 17 h 40"/>
                <a:gd name="T64" fmla="*/ 25 w 33"/>
                <a:gd name="T65" fmla="*/ 13 h 40"/>
                <a:gd name="T66" fmla="*/ 23 w 33"/>
                <a:gd name="T67" fmla="*/ 10 h 40"/>
                <a:gd name="T68" fmla="*/ 21 w 33"/>
                <a:gd name="T69" fmla="*/ 8 h 40"/>
                <a:gd name="T70" fmla="*/ 17 w 33"/>
                <a:gd name="T71" fmla="*/ 7 h 40"/>
                <a:gd name="T72" fmla="*/ 13 w 33"/>
                <a:gd name="T73" fmla="*/ 8 h 40"/>
                <a:gd name="T74" fmla="*/ 11 w 33"/>
                <a:gd name="T75" fmla="*/ 9 h 40"/>
                <a:gd name="T76" fmla="*/ 9 w 33"/>
                <a:gd name="T77" fmla="*/ 12 h 40"/>
                <a:gd name="T78" fmla="*/ 8 w 33"/>
                <a:gd name="T79" fmla="*/ 17 h 40"/>
                <a:gd name="T80" fmla="*/ 26 w 33"/>
                <a:gd name="T8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20"/>
                    <a:pt x="33" y="21"/>
                    <a:pt x="33" y="21"/>
                  </a:cubicBezTo>
                  <a:cubicBezTo>
                    <a:pt x="33" y="22"/>
                    <a:pt x="33" y="22"/>
                    <a:pt x="33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5"/>
                    <a:pt x="8" y="26"/>
                    <a:pt x="9" y="28"/>
                  </a:cubicBezTo>
                  <a:cubicBezTo>
                    <a:pt x="10" y="29"/>
                    <a:pt x="10" y="30"/>
                    <a:pt x="11" y="31"/>
                  </a:cubicBezTo>
                  <a:cubicBezTo>
                    <a:pt x="12" y="32"/>
                    <a:pt x="13" y="32"/>
                    <a:pt x="14" y="33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0" y="33"/>
                    <a:pt x="21" y="33"/>
                    <a:pt x="22" y="32"/>
                  </a:cubicBezTo>
                  <a:cubicBezTo>
                    <a:pt x="23" y="32"/>
                    <a:pt x="23" y="32"/>
                    <a:pt x="24" y="32"/>
                  </a:cubicBezTo>
                  <a:cubicBezTo>
                    <a:pt x="24" y="31"/>
                    <a:pt x="25" y="31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6"/>
                    <a:pt x="28" y="37"/>
                    <a:pt x="27" y="37"/>
                  </a:cubicBezTo>
                  <a:cubicBezTo>
                    <a:pt x="27" y="38"/>
                    <a:pt x="26" y="38"/>
                    <a:pt x="25" y="39"/>
                  </a:cubicBezTo>
                  <a:cubicBezTo>
                    <a:pt x="24" y="39"/>
                    <a:pt x="22" y="40"/>
                    <a:pt x="21" y="40"/>
                  </a:cubicBezTo>
                  <a:cubicBezTo>
                    <a:pt x="20" y="40"/>
                    <a:pt x="18" y="40"/>
                    <a:pt x="17" y="40"/>
                  </a:cubicBezTo>
                  <a:cubicBezTo>
                    <a:pt x="15" y="40"/>
                    <a:pt x="14" y="40"/>
                    <a:pt x="12" y="39"/>
                  </a:cubicBezTo>
                  <a:cubicBezTo>
                    <a:pt x="11" y="39"/>
                    <a:pt x="10" y="38"/>
                    <a:pt x="8" y="38"/>
                  </a:cubicBezTo>
                  <a:cubicBezTo>
                    <a:pt x="7" y="37"/>
                    <a:pt x="6" y="36"/>
                    <a:pt x="5" y="35"/>
                  </a:cubicBezTo>
                  <a:cubicBezTo>
                    <a:pt x="4" y="34"/>
                    <a:pt x="4" y="33"/>
                    <a:pt x="3" y="31"/>
                  </a:cubicBezTo>
                  <a:cubicBezTo>
                    <a:pt x="2" y="30"/>
                    <a:pt x="1" y="28"/>
                    <a:pt x="1" y="26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17"/>
                    <a:pt x="1" y="14"/>
                    <a:pt x="2" y="12"/>
                  </a:cubicBezTo>
                  <a:cubicBezTo>
                    <a:pt x="2" y="9"/>
                    <a:pt x="4" y="7"/>
                    <a:pt x="5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5" y="0"/>
                    <a:pt x="17" y="0"/>
                  </a:cubicBezTo>
                  <a:cubicBezTo>
                    <a:pt x="20" y="0"/>
                    <a:pt x="22" y="1"/>
                    <a:pt x="24" y="2"/>
                  </a:cubicBezTo>
                  <a:cubicBezTo>
                    <a:pt x="26" y="3"/>
                    <a:pt x="28" y="4"/>
                    <a:pt x="29" y="6"/>
                  </a:cubicBezTo>
                  <a:cubicBezTo>
                    <a:pt x="31" y="8"/>
                    <a:pt x="32" y="10"/>
                    <a:pt x="32" y="12"/>
                  </a:cubicBezTo>
                  <a:cubicBezTo>
                    <a:pt x="33" y="14"/>
                    <a:pt x="33" y="17"/>
                    <a:pt x="33" y="19"/>
                  </a:cubicBezTo>
                  <a:close/>
                  <a:moveTo>
                    <a:pt x="26" y="17"/>
                  </a:moveTo>
                  <a:cubicBezTo>
                    <a:pt x="26" y="15"/>
                    <a:pt x="25" y="14"/>
                    <a:pt x="25" y="13"/>
                  </a:cubicBezTo>
                  <a:cubicBezTo>
                    <a:pt x="25" y="12"/>
                    <a:pt x="24" y="11"/>
                    <a:pt x="23" y="10"/>
                  </a:cubicBezTo>
                  <a:cubicBezTo>
                    <a:pt x="23" y="9"/>
                    <a:pt x="22" y="8"/>
                    <a:pt x="21" y="8"/>
                  </a:cubicBezTo>
                  <a:cubicBezTo>
                    <a:pt x="20" y="7"/>
                    <a:pt x="18" y="7"/>
                    <a:pt x="17" y="7"/>
                  </a:cubicBezTo>
                  <a:cubicBezTo>
                    <a:pt x="15" y="7"/>
                    <a:pt x="14" y="7"/>
                    <a:pt x="13" y="8"/>
                  </a:cubicBezTo>
                  <a:cubicBezTo>
                    <a:pt x="12" y="8"/>
                    <a:pt x="11" y="9"/>
                    <a:pt x="11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4"/>
                    <a:pt x="8" y="15"/>
                    <a:pt x="8" y="17"/>
                  </a:cubicBezTo>
                  <a:lnTo>
                    <a:pt x="26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42" name="Freeform 60">
              <a:extLst>
                <a:ext uri="{FF2B5EF4-FFF2-40B4-BE49-F238E27FC236}">
                  <a16:creationId xmlns:a16="http://schemas.microsoft.com/office/drawing/2014/main" id="{B0044278-9F7F-4596-96D2-ACFBE0DEC0B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727435" y="6421821"/>
              <a:ext cx="122060" cy="97648"/>
            </a:xfrm>
            <a:custGeom>
              <a:avLst/>
              <a:gdLst>
                <a:gd name="T0" fmla="*/ 56 w 70"/>
                <a:gd name="T1" fmla="*/ 56 h 56"/>
                <a:gd name="T2" fmla="*/ 46 w 70"/>
                <a:gd name="T3" fmla="*/ 56 h 56"/>
                <a:gd name="T4" fmla="*/ 35 w 70"/>
                <a:gd name="T5" fmla="*/ 16 h 56"/>
                <a:gd name="T6" fmla="*/ 25 w 70"/>
                <a:gd name="T7" fmla="*/ 56 h 56"/>
                <a:gd name="T8" fmla="*/ 15 w 70"/>
                <a:gd name="T9" fmla="*/ 56 h 56"/>
                <a:gd name="T10" fmla="*/ 0 w 70"/>
                <a:gd name="T11" fmla="*/ 0 h 56"/>
                <a:gd name="T12" fmla="*/ 10 w 70"/>
                <a:gd name="T13" fmla="*/ 0 h 56"/>
                <a:gd name="T14" fmla="*/ 21 w 70"/>
                <a:gd name="T15" fmla="*/ 38 h 56"/>
                <a:gd name="T16" fmla="*/ 31 w 70"/>
                <a:gd name="T17" fmla="*/ 0 h 56"/>
                <a:gd name="T18" fmla="*/ 40 w 70"/>
                <a:gd name="T19" fmla="*/ 0 h 56"/>
                <a:gd name="T20" fmla="*/ 50 w 70"/>
                <a:gd name="T21" fmla="*/ 38 h 56"/>
                <a:gd name="T22" fmla="*/ 60 w 70"/>
                <a:gd name="T23" fmla="*/ 0 h 56"/>
                <a:gd name="T24" fmla="*/ 70 w 70"/>
                <a:gd name="T25" fmla="*/ 0 h 56"/>
                <a:gd name="T26" fmla="*/ 56 w 70"/>
                <a:gd name="T2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56">
                  <a:moveTo>
                    <a:pt x="56" y="56"/>
                  </a:moveTo>
                  <a:lnTo>
                    <a:pt x="46" y="56"/>
                  </a:lnTo>
                  <a:lnTo>
                    <a:pt x="35" y="16"/>
                  </a:lnTo>
                  <a:lnTo>
                    <a:pt x="25" y="56"/>
                  </a:lnTo>
                  <a:lnTo>
                    <a:pt x="15" y="56"/>
                  </a:lnTo>
                  <a:lnTo>
                    <a:pt x="0" y="0"/>
                  </a:lnTo>
                  <a:lnTo>
                    <a:pt x="10" y="0"/>
                  </a:lnTo>
                  <a:lnTo>
                    <a:pt x="21" y="38"/>
                  </a:lnTo>
                  <a:lnTo>
                    <a:pt x="31" y="0"/>
                  </a:lnTo>
                  <a:lnTo>
                    <a:pt x="40" y="0"/>
                  </a:lnTo>
                  <a:lnTo>
                    <a:pt x="50" y="38"/>
                  </a:lnTo>
                  <a:lnTo>
                    <a:pt x="60" y="0"/>
                  </a:lnTo>
                  <a:lnTo>
                    <a:pt x="70" y="0"/>
                  </a:lnTo>
                  <a:lnTo>
                    <a:pt x="56" y="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43" name="Freeform 61">
              <a:extLst>
                <a:ext uri="{FF2B5EF4-FFF2-40B4-BE49-F238E27FC236}">
                  <a16:creationId xmlns:a16="http://schemas.microsoft.com/office/drawing/2014/main" id="{79F75E0D-27A7-44C1-BF19-495F4768F99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859957" y="6418333"/>
              <a:ext cx="87186" cy="102879"/>
            </a:xfrm>
            <a:custGeom>
              <a:avLst/>
              <a:gdLst>
                <a:gd name="T0" fmla="*/ 34 w 34"/>
                <a:gd name="T1" fmla="*/ 20 h 40"/>
                <a:gd name="T2" fmla="*/ 33 w 34"/>
                <a:gd name="T3" fmla="*/ 28 h 40"/>
                <a:gd name="T4" fmla="*/ 29 w 34"/>
                <a:gd name="T5" fmla="*/ 35 h 40"/>
                <a:gd name="T6" fmla="*/ 24 w 34"/>
                <a:gd name="T7" fmla="*/ 39 h 40"/>
                <a:gd name="T8" fmla="*/ 17 w 34"/>
                <a:gd name="T9" fmla="*/ 40 h 40"/>
                <a:gd name="T10" fmla="*/ 10 w 34"/>
                <a:gd name="T11" fmla="*/ 39 h 40"/>
                <a:gd name="T12" fmla="*/ 5 w 34"/>
                <a:gd name="T13" fmla="*/ 35 h 40"/>
                <a:gd name="T14" fmla="*/ 1 w 34"/>
                <a:gd name="T15" fmla="*/ 28 h 40"/>
                <a:gd name="T16" fmla="*/ 0 w 34"/>
                <a:gd name="T17" fmla="*/ 20 h 40"/>
                <a:gd name="T18" fmla="*/ 1 w 34"/>
                <a:gd name="T19" fmla="*/ 12 h 40"/>
                <a:gd name="T20" fmla="*/ 5 w 34"/>
                <a:gd name="T21" fmla="*/ 5 h 40"/>
                <a:gd name="T22" fmla="*/ 11 w 34"/>
                <a:gd name="T23" fmla="*/ 1 h 40"/>
                <a:gd name="T24" fmla="*/ 17 w 34"/>
                <a:gd name="T25" fmla="*/ 0 h 40"/>
                <a:gd name="T26" fmla="*/ 24 w 34"/>
                <a:gd name="T27" fmla="*/ 1 h 40"/>
                <a:gd name="T28" fmla="*/ 29 w 34"/>
                <a:gd name="T29" fmla="*/ 5 h 40"/>
                <a:gd name="T30" fmla="*/ 33 w 34"/>
                <a:gd name="T31" fmla="*/ 12 h 40"/>
                <a:gd name="T32" fmla="*/ 34 w 34"/>
                <a:gd name="T33" fmla="*/ 20 h 40"/>
                <a:gd name="T34" fmla="*/ 27 w 34"/>
                <a:gd name="T35" fmla="*/ 20 h 40"/>
                <a:gd name="T36" fmla="*/ 26 w 34"/>
                <a:gd name="T37" fmla="*/ 15 h 40"/>
                <a:gd name="T38" fmla="*/ 24 w 34"/>
                <a:gd name="T39" fmla="*/ 11 h 40"/>
                <a:gd name="T40" fmla="*/ 21 w 34"/>
                <a:gd name="T41" fmla="*/ 8 h 40"/>
                <a:gd name="T42" fmla="*/ 17 w 34"/>
                <a:gd name="T43" fmla="*/ 7 h 40"/>
                <a:gd name="T44" fmla="*/ 13 w 34"/>
                <a:gd name="T45" fmla="*/ 8 h 40"/>
                <a:gd name="T46" fmla="*/ 10 w 34"/>
                <a:gd name="T47" fmla="*/ 11 h 40"/>
                <a:gd name="T48" fmla="*/ 8 w 34"/>
                <a:gd name="T49" fmla="*/ 15 h 40"/>
                <a:gd name="T50" fmla="*/ 8 w 34"/>
                <a:gd name="T51" fmla="*/ 20 h 40"/>
                <a:gd name="T52" fmla="*/ 8 w 34"/>
                <a:gd name="T53" fmla="*/ 26 h 40"/>
                <a:gd name="T54" fmla="*/ 10 w 34"/>
                <a:gd name="T55" fmla="*/ 30 h 40"/>
                <a:gd name="T56" fmla="*/ 13 w 34"/>
                <a:gd name="T57" fmla="*/ 32 h 40"/>
                <a:gd name="T58" fmla="*/ 17 w 34"/>
                <a:gd name="T59" fmla="*/ 33 h 40"/>
                <a:gd name="T60" fmla="*/ 21 w 34"/>
                <a:gd name="T61" fmla="*/ 32 h 40"/>
                <a:gd name="T62" fmla="*/ 24 w 34"/>
                <a:gd name="T63" fmla="*/ 29 h 40"/>
                <a:gd name="T64" fmla="*/ 26 w 34"/>
                <a:gd name="T65" fmla="*/ 25 h 40"/>
                <a:gd name="T66" fmla="*/ 27 w 34"/>
                <a:gd name="T67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" h="40">
                  <a:moveTo>
                    <a:pt x="34" y="20"/>
                  </a:moveTo>
                  <a:cubicBezTo>
                    <a:pt x="34" y="23"/>
                    <a:pt x="34" y="26"/>
                    <a:pt x="33" y="28"/>
                  </a:cubicBezTo>
                  <a:cubicBezTo>
                    <a:pt x="32" y="31"/>
                    <a:pt x="31" y="33"/>
                    <a:pt x="29" y="35"/>
                  </a:cubicBezTo>
                  <a:cubicBezTo>
                    <a:pt x="28" y="37"/>
                    <a:pt x="26" y="38"/>
                    <a:pt x="24" y="39"/>
                  </a:cubicBezTo>
                  <a:cubicBezTo>
                    <a:pt x="22" y="40"/>
                    <a:pt x="20" y="40"/>
                    <a:pt x="17" y="40"/>
                  </a:cubicBezTo>
                  <a:cubicBezTo>
                    <a:pt x="15" y="40"/>
                    <a:pt x="12" y="40"/>
                    <a:pt x="10" y="39"/>
                  </a:cubicBezTo>
                  <a:cubicBezTo>
                    <a:pt x="8" y="38"/>
                    <a:pt x="6" y="36"/>
                    <a:pt x="5" y="35"/>
                  </a:cubicBezTo>
                  <a:cubicBezTo>
                    <a:pt x="3" y="33"/>
                    <a:pt x="2" y="31"/>
                    <a:pt x="1" y="28"/>
                  </a:cubicBezTo>
                  <a:cubicBezTo>
                    <a:pt x="1" y="26"/>
                    <a:pt x="0" y="23"/>
                    <a:pt x="0" y="20"/>
                  </a:cubicBezTo>
                  <a:cubicBezTo>
                    <a:pt x="0" y="17"/>
                    <a:pt x="1" y="14"/>
                    <a:pt x="1" y="12"/>
                  </a:cubicBezTo>
                  <a:cubicBezTo>
                    <a:pt x="2" y="9"/>
                    <a:pt x="4" y="7"/>
                    <a:pt x="5" y="5"/>
                  </a:cubicBezTo>
                  <a:cubicBezTo>
                    <a:pt x="7" y="4"/>
                    <a:pt x="8" y="2"/>
                    <a:pt x="11" y="1"/>
                  </a:cubicBezTo>
                  <a:cubicBezTo>
                    <a:pt x="13" y="1"/>
                    <a:pt x="15" y="0"/>
                    <a:pt x="17" y="0"/>
                  </a:cubicBezTo>
                  <a:cubicBezTo>
                    <a:pt x="20" y="0"/>
                    <a:pt x="22" y="1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1" y="7"/>
                    <a:pt x="32" y="9"/>
                    <a:pt x="33" y="12"/>
                  </a:cubicBezTo>
                  <a:cubicBezTo>
                    <a:pt x="34" y="14"/>
                    <a:pt x="34" y="17"/>
                    <a:pt x="34" y="20"/>
                  </a:cubicBezTo>
                  <a:close/>
                  <a:moveTo>
                    <a:pt x="27" y="20"/>
                  </a:moveTo>
                  <a:cubicBezTo>
                    <a:pt x="27" y="18"/>
                    <a:pt x="27" y="16"/>
                    <a:pt x="26" y="15"/>
                  </a:cubicBezTo>
                  <a:cubicBezTo>
                    <a:pt x="26" y="13"/>
                    <a:pt x="25" y="12"/>
                    <a:pt x="24" y="11"/>
                  </a:cubicBezTo>
                  <a:cubicBezTo>
                    <a:pt x="23" y="10"/>
                    <a:pt x="22" y="9"/>
                    <a:pt x="21" y="8"/>
                  </a:cubicBezTo>
                  <a:cubicBezTo>
                    <a:pt x="20" y="8"/>
                    <a:pt x="18" y="7"/>
                    <a:pt x="17" y="7"/>
                  </a:cubicBezTo>
                  <a:cubicBezTo>
                    <a:pt x="16" y="7"/>
                    <a:pt x="14" y="8"/>
                    <a:pt x="13" y="8"/>
                  </a:cubicBezTo>
                  <a:cubicBezTo>
                    <a:pt x="12" y="9"/>
                    <a:pt x="11" y="10"/>
                    <a:pt x="10" y="11"/>
                  </a:cubicBezTo>
                  <a:cubicBezTo>
                    <a:pt x="9" y="12"/>
                    <a:pt x="9" y="13"/>
                    <a:pt x="8" y="15"/>
                  </a:cubicBezTo>
                  <a:cubicBezTo>
                    <a:pt x="8" y="16"/>
                    <a:pt x="8" y="18"/>
                    <a:pt x="8" y="20"/>
                  </a:cubicBezTo>
                  <a:cubicBezTo>
                    <a:pt x="8" y="22"/>
                    <a:pt x="8" y="24"/>
                    <a:pt x="8" y="26"/>
                  </a:cubicBezTo>
                  <a:cubicBezTo>
                    <a:pt x="9" y="27"/>
                    <a:pt x="10" y="28"/>
                    <a:pt x="10" y="30"/>
                  </a:cubicBezTo>
                  <a:cubicBezTo>
                    <a:pt x="11" y="31"/>
                    <a:pt x="12" y="32"/>
                    <a:pt x="13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9" y="33"/>
                    <a:pt x="20" y="33"/>
                    <a:pt x="21" y="32"/>
                  </a:cubicBezTo>
                  <a:cubicBezTo>
                    <a:pt x="22" y="31"/>
                    <a:pt x="23" y="30"/>
                    <a:pt x="24" y="29"/>
                  </a:cubicBezTo>
                  <a:cubicBezTo>
                    <a:pt x="25" y="28"/>
                    <a:pt x="26" y="27"/>
                    <a:pt x="26" y="25"/>
                  </a:cubicBezTo>
                  <a:cubicBezTo>
                    <a:pt x="27" y="24"/>
                    <a:pt x="27" y="22"/>
                    <a:pt x="27" y="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44" name="Freeform 62">
              <a:extLst>
                <a:ext uri="{FF2B5EF4-FFF2-40B4-BE49-F238E27FC236}">
                  <a16:creationId xmlns:a16="http://schemas.microsoft.com/office/drawing/2014/main" id="{E5B9E395-C74C-4D98-8911-EE2C765D8BE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68067" y="6418333"/>
              <a:ext cx="57543" cy="101135"/>
            </a:xfrm>
            <a:custGeom>
              <a:avLst/>
              <a:gdLst>
                <a:gd name="T0" fmla="*/ 21 w 23"/>
                <a:gd name="T1" fmla="*/ 9 h 39"/>
                <a:gd name="T2" fmla="*/ 18 w 23"/>
                <a:gd name="T3" fmla="*/ 8 h 39"/>
                <a:gd name="T4" fmla="*/ 15 w 23"/>
                <a:gd name="T5" fmla="*/ 7 h 39"/>
                <a:gd name="T6" fmla="*/ 10 w 23"/>
                <a:gd name="T7" fmla="*/ 10 h 39"/>
                <a:gd name="T8" fmla="*/ 8 w 23"/>
                <a:gd name="T9" fmla="*/ 17 h 39"/>
                <a:gd name="T10" fmla="*/ 8 w 23"/>
                <a:gd name="T11" fmla="*/ 39 h 39"/>
                <a:gd name="T12" fmla="*/ 0 w 23"/>
                <a:gd name="T13" fmla="*/ 39 h 39"/>
                <a:gd name="T14" fmla="*/ 0 w 23"/>
                <a:gd name="T15" fmla="*/ 1 h 39"/>
                <a:gd name="T16" fmla="*/ 8 w 23"/>
                <a:gd name="T17" fmla="*/ 1 h 39"/>
                <a:gd name="T18" fmla="*/ 8 w 23"/>
                <a:gd name="T19" fmla="*/ 5 h 39"/>
                <a:gd name="T20" fmla="*/ 9 w 23"/>
                <a:gd name="T21" fmla="*/ 3 h 39"/>
                <a:gd name="T22" fmla="*/ 11 w 23"/>
                <a:gd name="T23" fmla="*/ 1 h 39"/>
                <a:gd name="T24" fmla="*/ 14 w 23"/>
                <a:gd name="T25" fmla="*/ 0 h 39"/>
                <a:gd name="T26" fmla="*/ 17 w 23"/>
                <a:gd name="T27" fmla="*/ 0 h 39"/>
                <a:gd name="T28" fmla="*/ 20 w 23"/>
                <a:gd name="T29" fmla="*/ 1 h 39"/>
                <a:gd name="T30" fmla="*/ 23 w 23"/>
                <a:gd name="T31" fmla="*/ 2 h 39"/>
                <a:gd name="T32" fmla="*/ 21 w 23"/>
                <a:gd name="T33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39">
                  <a:moveTo>
                    <a:pt x="21" y="9"/>
                  </a:moveTo>
                  <a:cubicBezTo>
                    <a:pt x="20" y="8"/>
                    <a:pt x="19" y="8"/>
                    <a:pt x="18" y="8"/>
                  </a:cubicBezTo>
                  <a:cubicBezTo>
                    <a:pt x="18" y="8"/>
                    <a:pt x="17" y="7"/>
                    <a:pt x="15" y="7"/>
                  </a:cubicBezTo>
                  <a:cubicBezTo>
                    <a:pt x="13" y="7"/>
                    <a:pt x="11" y="8"/>
                    <a:pt x="10" y="10"/>
                  </a:cubicBezTo>
                  <a:cubicBezTo>
                    <a:pt x="8" y="12"/>
                    <a:pt x="8" y="14"/>
                    <a:pt x="8" y="1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9" y="3"/>
                    <a:pt x="9" y="3"/>
                  </a:cubicBezTo>
                  <a:cubicBezTo>
                    <a:pt x="10" y="2"/>
                    <a:pt x="11" y="2"/>
                    <a:pt x="11" y="1"/>
                  </a:cubicBezTo>
                  <a:cubicBezTo>
                    <a:pt x="12" y="1"/>
                    <a:pt x="13" y="1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8" y="0"/>
                    <a:pt x="19" y="0"/>
                    <a:pt x="20" y="1"/>
                  </a:cubicBezTo>
                  <a:cubicBezTo>
                    <a:pt x="21" y="1"/>
                    <a:pt x="22" y="1"/>
                    <a:pt x="23" y="2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45" name="Freeform 63">
              <a:extLst>
                <a:ext uri="{FF2B5EF4-FFF2-40B4-BE49-F238E27FC236}">
                  <a16:creationId xmlns:a16="http://schemas.microsoft.com/office/drawing/2014/main" id="{53BB8418-388C-4142-9A80-8BF00A87F7B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043046" y="6383459"/>
              <a:ext cx="19181" cy="136010"/>
            </a:xfrm>
            <a:custGeom>
              <a:avLst/>
              <a:gdLst>
                <a:gd name="T0" fmla="*/ 0 w 11"/>
                <a:gd name="T1" fmla="*/ 78 h 78"/>
                <a:gd name="T2" fmla="*/ 0 w 11"/>
                <a:gd name="T3" fmla="*/ 6 h 78"/>
                <a:gd name="T4" fmla="*/ 11 w 11"/>
                <a:gd name="T5" fmla="*/ 0 h 78"/>
                <a:gd name="T6" fmla="*/ 11 w 11"/>
                <a:gd name="T7" fmla="*/ 78 h 78"/>
                <a:gd name="T8" fmla="*/ 0 w 11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78">
                  <a:moveTo>
                    <a:pt x="0" y="78"/>
                  </a:moveTo>
                  <a:lnTo>
                    <a:pt x="0" y="6"/>
                  </a:lnTo>
                  <a:lnTo>
                    <a:pt x="11" y="0"/>
                  </a:lnTo>
                  <a:lnTo>
                    <a:pt x="11" y="78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46" name="Freeform 64">
              <a:extLst>
                <a:ext uri="{FF2B5EF4-FFF2-40B4-BE49-F238E27FC236}">
                  <a16:creationId xmlns:a16="http://schemas.microsoft.com/office/drawing/2014/main" id="{0256DB41-B3C1-4FEB-B394-9762C00E7F7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084896" y="6383459"/>
              <a:ext cx="80211" cy="137753"/>
            </a:xfrm>
            <a:custGeom>
              <a:avLst/>
              <a:gdLst>
                <a:gd name="T0" fmla="*/ 24 w 32"/>
                <a:gd name="T1" fmla="*/ 53 h 54"/>
                <a:gd name="T2" fmla="*/ 24 w 32"/>
                <a:gd name="T3" fmla="*/ 50 h 54"/>
                <a:gd name="T4" fmla="*/ 22 w 32"/>
                <a:gd name="T5" fmla="*/ 51 h 54"/>
                <a:gd name="T6" fmla="*/ 20 w 32"/>
                <a:gd name="T7" fmla="*/ 53 h 54"/>
                <a:gd name="T8" fmla="*/ 17 w 32"/>
                <a:gd name="T9" fmla="*/ 54 h 54"/>
                <a:gd name="T10" fmla="*/ 14 w 32"/>
                <a:gd name="T11" fmla="*/ 54 h 54"/>
                <a:gd name="T12" fmla="*/ 9 w 32"/>
                <a:gd name="T13" fmla="*/ 53 h 54"/>
                <a:gd name="T14" fmla="*/ 4 w 32"/>
                <a:gd name="T15" fmla="*/ 49 h 54"/>
                <a:gd name="T16" fmla="*/ 1 w 32"/>
                <a:gd name="T17" fmla="*/ 43 h 54"/>
                <a:gd name="T18" fmla="*/ 0 w 32"/>
                <a:gd name="T19" fmla="*/ 33 h 54"/>
                <a:gd name="T20" fmla="*/ 1 w 32"/>
                <a:gd name="T21" fmla="*/ 25 h 54"/>
                <a:gd name="T22" fmla="*/ 4 w 32"/>
                <a:gd name="T23" fmla="*/ 19 h 54"/>
                <a:gd name="T24" fmla="*/ 9 w 32"/>
                <a:gd name="T25" fmla="*/ 15 h 54"/>
                <a:gd name="T26" fmla="*/ 15 w 32"/>
                <a:gd name="T27" fmla="*/ 14 h 54"/>
                <a:gd name="T28" fmla="*/ 18 w 32"/>
                <a:gd name="T29" fmla="*/ 14 h 54"/>
                <a:gd name="T30" fmla="*/ 20 w 32"/>
                <a:gd name="T31" fmla="*/ 15 h 54"/>
                <a:gd name="T32" fmla="*/ 22 w 32"/>
                <a:gd name="T33" fmla="*/ 17 h 54"/>
                <a:gd name="T34" fmla="*/ 24 w 32"/>
                <a:gd name="T35" fmla="*/ 18 h 54"/>
                <a:gd name="T36" fmla="*/ 24 w 32"/>
                <a:gd name="T37" fmla="*/ 4 h 54"/>
                <a:gd name="T38" fmla="*/ 32 w 32"/>
                <a:gd name="T39" fmla="*/ 0 h 54"/>
                <a:gd name="T40" fmla="*/ 32 w 32"/>
                <a:gd name="T41" fmla="*/ 53 h 54"/>
                <a:gd name="T42" fmla="*/ 24 w 32"/>
                <a:gd name="T43" fmla="*/ 53 h 54"/>
                <a:gd name="T44" fmla="*/ 24 w 32"/>
                <a:gd name="T45" fmla="*/ 26 h 54"/>
                <a:gd name="T46" fmla="*/ 23 w 32"/>
                <a:gd name="T47" fmla="*/ 24 h 54"/>
                <a:gd name="T48" fmla="*/ 21 w 32"/>
                <a:gd name="T49" fmla="*/ 23 h 54"/>
                <a:gd name="T50" fmla="*/ 18 w 32"/>
                <a:gd name="T51" fmla="*/ 22 h 54"/>
                <a:gd name="T52" fmla="*/ 15 w 32"/>
                <a:gd name="T53" fmla="*/ 21 h 54"/>
                <a:gd name="T54" fmla="*/ 9 w 32"/>
                <a:gd name="T55" fmla="*/ 24 h 54"/>
                <a:gd name="T56" fmla="*/ 7 w 32"/>
                <a:gd name="T57" fmla="*/ 33 h 54"/>
                <a:gd name="T58" fmla="*/ 8 w 32"/>
                <a:gd name="T59" fmla="*/ 39 h 54"/>
                <a:gd name="T60" fmla="*/ 9 w 32"/>
                <a:gd name="T61" fmla="*/ 44 h 54"/>
                <a:gd name="T62" fmla="*/ 12 w 32"/>
                <a:gd name="T63" fmla="*/ 46 h 54"/>
                <a:gd name="T64" fmla="*/ 16 w 32"/>
                <a:gd name="T65" fmla="*/ 47 h 54"/>
                <a:gd name="T66" fmla="*/ 18 w 32"/>
                <a:gd name="T67" fmla="*/ 47 h 54"/>
                <a:gd name="T68" fmla="*/ 21 w 32"/>
                <a:gd name="T69" fmla="*/ 46 h 54"/>
                <a:gd name="T70" fmla="*/ 23 w 32"/>
                <a:gd name="T71" fmla="*/ 44 h 54"/>
                <a:gd name="T72" fmla="*/ 24 w 32"/>
                <a:gd name="T73" fmla="*/ 42 h 54"/>
                <a:gd name="T74" fmla="*/ 24 w 32"/>
                <a:gd name="T75" fmla="*/ 26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2" h="54">
                  <a:moveTo>
                    <a:pt x="24" y="53"/>
                  </a:moveTo>
                  <a:cubicBezTo>
                    <a:pt x="24" y="50"/>
                    <a:pt x="24" y="50"/>
                    <a:pt x="24" y="50"/>
                  </a:cubicBezTo>
                  <a:cubicBezTo>
                    <a:pt x="24" y="50"/>
                    <a:pt x="23" y="51"/>
                    <a:pt x="22" y="51"/>
                  </a:cubicBezTo>
                  <a:cubicBezTo>
                    <a:pt x="21" y="52"/>
                    <a:pt x="21" y="52"/>
                    <a:pt x="20" y="53"/>
                  </a:cubicBezTo>
                  <a:cubicBezTo>
                    <a:pt x="19" y="53"/>
                    <a:pt x="18" y="54"/>
                    <a:pt x="17" y="54"/>
                  </a:cubicBezTo>
                  <a:cubicBezTo>
                    <a:pt x="16" y="54"/>
                    <a:pt x="15" y="54"/>
                    <a:pt x="14" y="54"/>
                  </a:cubicBezTo>
                  <a:cubicBezTo>
                    <a:pt x="12" y="54"/>
                    <a:pt x="10" y="54"/>
                    <a:pt x="9" y="53"/>
                  </a:cubicBezTo>
                  <a:cubicBezTo>
                    <a:pt x="7" y="52"/>
                    <a:pt x="5" y="51"/>
                    <a:pt x="4" y="49"/>
                  </a:cubicBezTo>
                  <a:cubicBezTo>
                    <a:pt x="3" y="48"/>
                    <a:pt x="1" y="45"/>
                    <a:pt x="1" y="43"/>
                  </a:cubicBezTo>
                  <a:cubicBezTo>
                    <a:pt x="0" y="40"/>
                    <a:pt x="0" y="37"/>
                    <a:pt x="0" y="33"/>
                  </a:cubicBezTo>
                  <a:cubicBezTo>
                    <a:pt x="0" y="30"/>
                    <a:pt x="0" y="27"/>
                    <a:pt x="1" y="25"/>
                  </a:cubicBezTo>
                  <a:cubicBezTo>
                    <a:pt x="2" y="22"/>
                    <a:pt x="3" y="20"/>
                    <a:pt x="4" y="19"/>
                  </a:cubicBezTo>
                  <a:cubicBezTo>
                    <a:pt x="6" y="17"/>
                    <a:pt x="7" y="16"/>
                    <a:pt x="9" y="15"/>
                  </a:cubicBezTo>
                  <a:cubicBezTo>
                    <a:pt x="11" y="14"/>
                    <a:pt x="13" y="14"/>
                    <a:pt x="15" y="14"/>
                  </a:cubicBezTo>
                  <a:cubicBezTo>
                    <a:pt x="16" y="14"/>
                    <a:pt x="17" y="14"/>
                    <a:pt x="18" y="14"/>
                  </a:cubicBezTo>
                  <a:cubicBezTo>
                    <a:pt x="18" y="15"/>
                    <a:pt x="19" y="15"/>
                    <a:pt x="20" y="15"/>
                  </a:cubicBezTo>
                  <a:cubicBezTo>
                    <a:pt x="21" y="16"/>
                    <a:pt x="22" y="16"/>
                    <a:pt x="22" y="17"/>
                  </a:cubicBezTo>
                  <a:cubicBezTo>
                    <a:pt x="23" y="17"/>
                    <a:pt x="24" y="18"/>
                    <a:pt x="24" y="18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53"/>
                    <a:pt x="32" y="53"/>
                    <a:pt x="32" y="53"/>
                  </a:cubicBezTo>
                  <a:lnTo>
                    <a:pt x="24" y="53"/>
                  </a:lnTo>
                  <a:close/>
                  <a:moveTo>
                    <a:pt x="24" y="26"/>
                  </a:moveTo>
                  <a:cubicBezTo>
                    <a:pt x="24" y="26"/>
                    <a:pt x="23" y="25"/>
                    <a:pt x="23" y="24"/>
                  </a:cubicBezTo>
                  <a:cubicBezTo>
                    <a:pt x="22" y="24"/>
                    <a:pt x="22" y="23"/>
                    <a:pt x="21" y="23"/>
                  </a:cubicBezTo>
                  <a:cubicBezTo>
                    <a:pt x="20" y="22"/>
                    <a:pt x="19" y="22"/>
                    <a:pt x="18" y="22"/>
                  </a:cubicBezTo>
                  <a:cubicBezTo>
                    <a:pt x="17" y="21"/>
                    <a:pt x="16" y="21"/>
                    <a:pt x="15" y="21"/>
                  </a:cubicBezTo>
                  <a:cubicBezTo>
                    <a:pt x="13" y="21"/>
                    <a:pt x="11" y="22"/>
                    <a:pt x="9" y="24"/>
                  </a:cubicBezTo>
                  <a:cubicBezTo>
                    <a:pt x="8" y="26"/>
                    <a:pt x="7" y="29"/>
                    <a:pt x="7" y="33"/>
                  </a:cubicBezTo>
                  <a:cubicBezTo>
                    <a:pt x="7" y="36"/>
                    <a:pt x="7" y="38"/>
                    <a:pt x="8" y="39"/>
                  </a:cubicBezTo>
                  <a:cubicBezTo>
                    <a:pt x="8" y="41"/>
                    <a:pt x="9" y="43"/>
                    <a:pt x="9" y="44"/>
                  </a:cubicBezTo>
                  <a:cubicBezTo>
                    <a:pt x="10" y="45"/>
                    <a:pt x="11" y="46"/>
                    <a:pt x="12" y="46"/>
                  </a:cubicBezTo>
                  <a:cubicBezTo>
                    <a:pt x="13" y="47"/>
                    <a:pt x="14" y="47"/>
                    <a:pt x="16" y="47"/>
                  </a:cubicBezTo>
                  <a:cubicBezTo>
                    <a:pt x="17" y="47"/>
                    <a:pt x="18" y="47"/>
                    <a:pt x="18" y="47"/>
                  </a:cubicBezTo>
                  <a:cubicBezTo>
                    <a:pt x="19" y="46"/>
                    <a:pt x="20" y="46"/>
                    <a:pt x="21" y="46"/>
                  </a:cubicBezTo>
                  <a:cubicBezTo>
                    <a:pt x="21" y="45"/>
                    <a:pt x="22" y="45"/>
                    <a:pt x="23" y="44"/>
                  </a:cubicBezTo>
                  <a:cubicBezTo>
                    <a:pt x="23" y="43"/>
                    <a:pt x="24" y="43"/>
                    <a:pt x="24" y="42"/>
                  </a:cubicBezTo>
                  <a:lnTo>
                    <a:pt x="24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47" name="Freeform 65">
              <a:extLst>
                <a:ext uri="{FF2B5EF4-FFF2-40B4-BE49-F238E27FC236}">
                  <a16:creationId xmlns:a16="http://schemas.microsoft.com/office/drawing/2014/main" id="{F2BC9C1F-3F30-47A6-B503-20FB179B7F3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229624" y="6421821"/>
              <a:ext cx="122060" cy="97648"/>
            </a:xfrm>
            <a:custGeom>
              <a:avLst/>
              <a:gdLst>
                <a:gd name="T0" fmla="*/ 55 w 70"/>
                <a:gd name="T1" fmla="*/ 56 h 56"/>
                <a:gd name="T2" fmla="*/ 45 w 70"/>
                <a:gd name="T3" fmla="*/ 56 h 56"/>
                <a:gd name="T4" fmla="*/ 35 w 70"/>
                <a:gd name="T5" fmla="*/ 16 h 56"/>
                <a:gd name="T6" fmla="*/ 25 w 70"/>
                <a:gd name="T7" fmla="*/ 56 h 56"/>
                <a:gd name="T8" fmla="*/ 16 w 70"/>
                <a:gd name="T9" fmla="*/ 56 h 56"/>
                <a:gd name="T10" fmla="*/ 0 w 70"/>
                <a:gd name="T11" fmla="*/ 0 h 56"/>
                <a:gd name="T12" fmla="*/ 12 w 70"/>
                <a:gd name="T13" fmla="*/ 0 h 56"/>
                <a:gd name="T14" fmla="*/ 20 w 70"/>
                <a:gd name="T15" fmla="*/ 38 h 56"/>
                <a:gd name="T16" fmla="*/ 31 w 70"/>
                <a:gd name="T17" fmla="*/ 0 h 56"/>
                <a:gd name="T18" fmla="*/ 39 w 70"/>
                <a:gd name="T19" fmla="*/ 0 h 56"/>
                <a:gd name="T20" fmla="*/ 51 w 70"/>
                <a:gd name="T21" fmla="*/ 38 h 56"/>
                <a:gd name="T22" fmla="*/ 60 w 70"/>
                <a:gd name="T23" fmla="*/ 0 h 56"/>
                <a:gd name="T24" fmla="*/ 70 w 70"/>
                <a:gd name="T25" fmla="*/ 0 h 56"/>
                <a:gd name="T26" fmla="*/ 55 w 70"/>
                <a:gd name="T2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56">
                  <a:moveTo>
                    <a:pt x="55" y="56"/>
                  </a:moveTo>
                  <a:lnTo>
                    <a:pt x="45" y="56"/>
                  </a:lnTo>
                  <a:lnTo>
                    <a:pt x="35" y="16"/>
                  </a:lnTo>
                  <a:lnTo>
                    <a:pt x="25" y="56"/>
                  </a:lnTo>
                  <a:lnTo>
                    <a:pt x="16" y="5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20" y="38"/>
                  </a:lnTo>
                  <a:lnTo>
                    <a:pt x="31" y="0"/>
                  </a:lnTo>
                  <a:lnTo>
                    <a:pt x="39" y="0"/>
                  </a:lnTo>
                  <a:lnTo>
                    <a:pt x="51" y="38"/>
                  </a:lnTo>
                  <a:lnTo>
                    <a:pt x="60" y="0"/>
                  </a:lnTo>
                  <a:lnTo>
                    <a:pt x="70" y="0"/>
                  </a:lnTo>
                  <a:lnTo>
                    <a:pt x="55" y="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48" name="Freeform 66">
              <a:extLst>
                <a:ext uri="{FF2B5EF4-FFF2-40B4-BE49-F238E27FC236}">
                  <a16:creationId xmlns:a16="http://schemas.microsoft.com/office/drawing/2014/main" id="{F2E1921C-CA0E-4886-93CA-956A6497CF0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362147" y="6418333"/>
              <a:ext cx="88930" cy="102879"/>
            </a:xfrm>
            <a:custGeom>
              <a:avLst/>
              <a:gdLst>
                <a:gd name="T0" fmla="*/ 35 w 35"/>
                <a:gd name="T1" fmla="*/ 20 h 40"/>
                <a:gd name="T2" fmla="*/ 33 w 35"/>
                <a:gd name="T3" fmla="*/ 28 h 40"/>
                <a:gd name="T4" fmla="*/ 30 w 35"/>
                <a:gd name="T5" fmla="*/ 35 h 40"/>
                <a:gd name="T6" fmla="*/ 24 w 35"/>
                <a:gd name="T7" fmla="*/ 39 h 40"/>
                <a:gd name="T8" fmla="*/ 17 w 35"/>
                <a:gd name="T9" fmla="*/ 40 h 40"/>
                <a:gd name="T10" fmla="*/ 11 w 35"/>
                <a:gd name="T11" fmla="*/ 39 h 40"/>
                <a:gd name="T12" fmla="*/ 5 w 35"/>
                <a:gd name="T13" fmla="*/ 35 h 40"/>
                <a:gd name="T14" fmla="*/ 2 w 35"/>
                <a:gd name="T15" fmla="*/ 28 h 40"/>
                <a:gd name="T16" fmla="*/ 0 w 35"/>
                <a:gd name="T17" fmla="*/ 20 h 40"/>
                <a:gd name="T18" fmla="*/ 2 w 35"/>
                <a:gd name="T19" fmla="*/ 12 h 40"/>
                <a:gd name="T20" fmla="*/ 5 w 35"/>
                <a:gd name="T21" fmla="*/ 5 h 40"/>
                <a:gd name="T22" fmla="*/ 11 w 35"/>
                <a:gd name="T23" fmla="*/ 1 h 40"/>
                <a:gd name="T24" fmla="*/ 18 w 35"/>
                <a:gd name="T25" fmla="*/ 0 h 40"/>
                <a:gd name="T26" fmla="*/ 24 w 35"/>
                <a:gd name="T27" fmla="*/ 1 h 40"/>
                <a:gd name="T28" fmla="*/ 30 w 35"/>
                <a:gd name="T29" fmla="*/ 5 h 40"/>
                <a:gd name="T30" fmla="*/ 33 w 35"/>
                <a:gd name="T31" fmla="*/ 12 h 40"/>
                <a:gd name="T32" fmla="*/ 35 w 35"/>
                <a:gd name="T33" fmla="*/ 20 h 40"/>
                <a:gd name="T34" fmla="*/ 27 w 35"/>
                <a:gd name="T35" fmla="*/ 20 h 40"/>
                <a:gd name="T36" fmla="*/ 26 w 35"/>
                <a:gd name="T37" fmla="*/ 15 h 40"/>
                <a:gd name="T38" fmla="*/ 24 w 35"/>
                <a:gd name="T39" fmla="*/ 11 h 40"/>
                <a:gd name="T40" fmla="*/ 21 w 35"/>
                <a:gd name="T41" fmla="*/ 8 h 40"/>
                <a:gd name="T42" fmla="*/ 17 w 35"/>
                <a:gd name="T43" fmla="*/ 7 h 40"/>
                <a:gd name="T44" fmla="*/ 13 w 35"/>
                <a:gd name="T45" fmla="*/ 8 h 40"/>
                <a:gd name="T46" fmla="*/ 10 w 35"/>
                <a:gd name="T47" fmla="*/ 11 h 40"/>
                <a:gd name="T48" fmla="*/ 9 w 35"/>
                <a:gd name="T49" fmla="*/ 15 h 40"/>
                <a:gd name="T50" fmla="*/ 8 w 35"/>
                <a:gd name="T51" fmla="*/ 20 h 40"/>
                <a:gd name="T52" fmla="*/ 9 w 35"/>
                <a:gd name="T53" fmla="*/ 26 h 40"/>
                <a:gd name="T54" fmla="*/ 11 w 35"/>
                <a:gd name="T55" fmla="*/ 30 h 40"/>
                <a:gd name="T56" fmla="*/ 14 w 35"/>
                <a:gd name="T57" fmla="*/ 32 h 40"/>
                <a:gd name="T58" fmla="*/ 18 w 35"/>
                <a:gd name="T59" fmla="*/ 33 h 40"/>
                <a:gd name="T60" fmla="*/ 21 w 35"/>
                <a:gd name="T61" fmla="*/ 32 h 40"/>
                <a:gd name="T62" fmla="*/ 24 w 35"/>
                <a:gd name="T63" fmla="*/ 29 h 40"/>
                <a:gd name="T64" fmla="*/ 26 w 35"/>
                <a:gd name="T65" fmla="*/ 25 h 40"/>
                <a:gd name="T66" fmla="*/ 27 w 35"/>
                <a:gd name="T67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40">
                  <a:moveTo>
                    <a:pt x="35" y="20"/>
                  </a:moveTo>
                  <a:cubicBezTo>
                    <a:pt x="35" y="23"/>
                    <a:pt x="34" y="26"/>
                    <a:pt x="33" y="28"/>
                  </a:cubicBezTo>
                  <a:cubicBezTo>
                    <a:pt x="32" y="31"/>
                    <a:pt x="31" y="33"/>
                    <a:pt x="30" y="35"/>
                  </a:cubicBezTo>
                  <a:cubicBezTo>
                    <a:pt x="28" y="37"/>
                    <a:pt x="26" y="38"/>
                    <a:pt x="24" y="39"/>
                  </a:cubicBezTo>
                  <a:cubicBezTo>
                    <a:pt x="22" y="40"/>
                    <a:pt x="20" y="40"/>
                    <a:pt x="17" y="40"/>
                  </a:cubicBezTo>
                  <a:cubicBezTo>
                    <a:pt x="15" y="40"/>
                    <a:pt x="13" y="40"/>
                    <a:pt x="11" y="39"/>
                  </a:cubicBezTo>
                  <a:cubicBezTo>
                    <a:pt x="8" y="38"/>
                    <a:pt x="7" y="36"/>
                    <a:pt x="5" y="35"/>
                  </a:cubicBezTo>
                  <a:cubicBezTo>
                    <a:pt x="4" y="33"/>
                    <a:pt x="2" y="31"/>
                    <a:pt x="2" y="28"/>
                  </a:cubicBezTo>
                  <a:cubicBezTo>
                    <a:pt x="1" y="26"/>
                    <a:pt x="0" y="23"/>
                    <a:pt x="0" y="20"/>
                  </a:cubicBezTo>
                  <a:cubicBezTo>
                    <a:pt x="0" y="17"/>
                    <a:pt x="1" y="14"/>
                    <a:pt x="2" y="12"/>
                  </a:cubicBezTo>
                  <a:cubicBezTo>
                    <a:pt x="3" y="9"/>
                    <a:pt x="4" y="7"/>
                    <a:pt x="5" y="5"/>
                  </a:cubicBezTo>
                  <a:cubicBezTo>
                    <a:pt x="7" y="4"/>
                    <a:pt x="9" y="2"/>
                    <a:pt x="11" y="1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20" y="0"/>
                    <a:pt x="22" y="1"/>
                    <a:pt x="24" y="1"/>
                  </a:cubicBezTo>
                  <a:cubicBezTo>
                    <a:pt x="26" y="2"/>
                    <a:pt x="28" y="4"/>
                    <a:pt x="30" y="5"/>
                  </a:cubicBezTo>
                  <a:cubicBezTo>
                    <a:pt x="31" y="7"/>
                    <a:pt x="32" y="9"/>
                    <a:pt x="33" y="12"/>
                  </a:cubicBezTo>
                  <a:cubicBezTo>
                    <a:pt x="34" y="14"/>
                    <a:pt x="35" y="17"/>
                    <a:pt x="35" y="20"/>
                  </a:cubicBezTo>
                  <a:close/>
                  <a:moveTo>
                    <a:pt x="27" y="20"/>
                  </a:moveTo>
                  <a:cubicBezTo>
                    <a:pt x="27" y="18"/>
                    <a:pt x="27" y="16"/>
                    <a:pt x="26" y="15"/>
                  </a:cubicBezTo>
                  <a:cubicBezTo>
                    <a:pt x="26" y="13"/>
                    <a:pt x="25" y="12"/>
                    <a:pt x="24" y="11"/>
                  </a:cubicBezTo>
                  <a:cubicBezTo>
                    <a:pt x="24" y="10"/>
                    <a:pt x="23" y="9"/>
                    <a:pt x="21" y="8"/>
                  </a:cubicBezTo>
                  <a:cubicBezTo>
                    <a:pt x="20" y="8"/>
                    <a:pt x="19" y="7"/>
                    <a:pt x="17" y="7"/>
                  </a:cubicBezTo>
                  <a:cubicBezTo>
                    <a:pt x="16" y="7"/>
                    <a:pt x="14" y="8"/>
                    <a:pt x="13" y="8"/>
                  </a:cubicBezTo>
                  <a:cubicBezTo>
                    <a:pt x="12" y="9"/>
                    <a:pt x="11" y="10"/>
                    <a:pt x="10" y="11"/>
                  </a:cubicBezTo>
                  <a:cubicBezTo>
                    <a:pt x="10" y="12"/>
                    <a:pt x="9" y="13"/>
                    <a:pt x="9" y="15"/>
                  </a:cubicBezTo>
                  <a:cubicBezTo>
                    <a:pt x="8" y="16"/>
                    <a:pt x="8" y="18"/>
                    <a:pt x="8" y="20"/>
                  </a:cubicBezTo>
                  <a:cubicBezTo>
                    <a:pt x="8" y="22"/>
                    <a:pt x="8" y="24"/>
                    <a:pt x="9" y="26"/>
                  </a:cubicBezTo>
                  <a:cubicBezTo>
                    <a:pt x="9" y="27"/>
                    <a:pt x="10" y="28"/>
                    <a:pt x="11" y="30"/>
                  </a:cubicBezTo>
                  <a:cubicBezTo>
                    <a:pt x="11" y="31"/>
                    <a:pt x="12" y="32"/>
                    <a:pt x="14" y="32"/>
                  </a:cubicBezTo>
                  <a:cubicBezTo>
                    <a:pt x="15" y="33"/>
                    <a:pt x="16" y="33"/>
                    <a:pt x="18" y="33"/>
                  </a:cubicBezTo>
                  <a:cubicBezTo>
                    <a:pt x="19" y="33"/>
                    <a:pt x="20" y="33"/>
                    <a:pt x="21" y="32"/>
                  </a:cubicBezTo>
                  <a:cubicBezTo>
                    <a:pt x="23" y="31"/>
                    <a:pt x="24" y="30"/>
                    <a:pt x="24" y="29"/>
                  </a:cubicBezTo>
                  <a:cubicBezTo>
                    <a:pt x="25" y="28"/>
                    <a:pt x="26" y="27"/>
                    <a:pt x="26" y="25"/>
                  </a:cubicBezTo>
                  <a:cubicBezTo>
                    <a:pt x="27" y="24"/>
                    <a:pt x="27" y="22"/>
                    <a:pt x="27" y="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49" name="Freeform 67">
              <a:extLst>
                <a:ext uri="{FF2B5EF4-FFF2-40B4-BE49-F238E27FC236}">
                  <a16:creationId xmlns:a16="http://schemas.microsoft.com/office/drawing/2014/main" id="{33147323-CD74-4B45-8B3D-9FC2D6ABC4D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468514" y="6418333"/>
              <a:ext cx="59286" cy="101135"/>
            </a:xfrm>
            <a:custGeom>
              <a:avLst/>
              <a:gdLst>
                <a:gd name="T0" fmla="*/ 21 w 23"/>
                <a:gd name="T1" fmla="*/ 9 h 39"/>
                <a:gd name="T2" fmla="*/ 19 w 23"/>
                <a:gd name="T3" fmla="*/ 8 h 39"/>
                <a:gd name="T4" fmla="*/ 16 w 23"/>
                <a:gd name="T5" fmla="*/ 7 h 39"/>
                <a:gd name="T6" fmla="*/ 10 w 23"/>
                <a:gd name="T7" fmla="*/ 10 h 39"/>
                <a:gd name="T8" fmla="*/ 8 w 23"/>
                <a:gd name="T9" fmla="*/ 17 h 39"/>
                <a:gd name="T10" fmla="*/ 8 w 23"/>
                <a:gd name="T11" fmla="*/ 39 h 39"/>
                <a:gd name="T12" fmla="*/ 0 w 23"/>
                <a:gd name="T13" fmla="*/ 39 h 39"/>
                <a:gd name="T14" fmla="*/ 0 w 23"/>
                <a:gd name="T15" fmla="*/ 1 h 39"/>
                <a:gd name="T16" fmla="*/ 8 w 23"/>
                <a:gd name="T17" fmla="*/ 1 h 39"/>
                <a:gd name="T18" fmla="*/ 8 w 23"/>
                <a:gd name="T19" fmla="*/ 5 h 39"/>
                <a:gd name="T20" fmla="*/ 10 w 23"/>
                <a:gd name="T21" fmla="*/ 3 h 39"/>
                <a:gd name="T22" fmla="*/ 12 w 23"/>
                <a:gd name="T23" fmla="*/ 1 h 39"/>
                <a:gd name="T24" fmla="*/ 14 w 23"/>
                <a:gd name="T25" fmla="*/ 0 h 39"/>
                <a:gd name="T26" fmla="*/ 17 w 23"/>
                <a:gd name="T27" fmla="*/ 0 h 39"/>
                <a:gd name="T28" fmla="*/ 21 w 23"/>
                <a:gd name="T29" fmla="*/ 1 h 39"/>
                <a:gd name="T30" fmla="*/ 23 w 23"/>
                <a:gd name="T31" fmla="*/ 2 h 39"/>
                <a:gd name="T32" fmla="*/ 21 w 23"/>
                <a:gd name="T33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39">
                  <a:moveTo>
                    <a:pt x="21" y="9"/>
                  </a:moveTo>
                  <a:cubicBezTo>
                    <a:pt x="20" y="8"/>
                    <a:pt x="20" y="8"/>
                    <a:pt x="19" y="8"/>
                  </a:cubicBezTo>
                  <a:cubicBezTo>
                    <a:pt x="18" y="8"/>
                    <a:pt x="17" y="7"/>
                    <a:pt x="16" y="7"/>
                  </a:cubicBezTo>
                  <a:cubicBezTo>
                    <a:pt x="13" y="7"/>
                    <a:pt x="11" y="8"/>
                    <a:pt x="10" y="10"/>
                  </a:cubicBezTo>
                  <a:cubicBezTo>
                    <a:pt x="9" y="12"/>
                    <a:pt x="8" y="14"/>
                    <a:pt x="8" y="1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9" y="3"/>
                    <a:pt x="10" y="3"/>
                  </a:cubicBezTo>
                  <a:cubicBezTo>
                    <a:pt x="10" y="2"/>
                    <a:pt x="11" y="2"/>
                    <a:pt x="12" y="1"/>
                  </a:cubicBezTo>
                  <a:cubicBezTo>
                    <a:pt x="12" y="1"/>
                    <a:pt x="13" y="1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3" y="2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50" name="Freeform 68">
              <a:extLst>
                <a:ext uri="{FF2B5EF4-FFF2-40B4-BE49-F238E27FC236}">
                  <a16:creationId xmlns:a16="http://schemas.microsoft.com/office/drawing/2014/main" id="{646502BE-8655-4E99-B8D3-19E6C1D2B9F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545237" y="6383459"/>
              <a:ext cx="76723" cy="136010"/>
            </a:xfrm>
            <a:custGeom>
              <a:avLst/>
              <a:gdLst>
                <a:gd name="T0" fmla="*/ 31 w 44"/>
                <a:gd name="T1" fmla="*/ 78 h 78"/>
                <a:gd name="T2" fmla="*/ 19 w 44"/>
                <a:gd name="T3" fmla="*/ 50 h 78"/>
                <a:gd name="T4" fmla="*/ 10 w 44"/>
                <a:gd name="T5" fmla="*/ 61 h 78"/>
                <a:gd name="T6" fmla="*/ 10 w 44"/>
                <a:gd name="T7" fmla="*/ 78 h 78"/>
                <a:gd name="T8" fmla="*/ 0 w 44"/>
                <a:gd name="T9" fmla="*/ 78 h 78"/>
                <a:gd name="T10" fmla="*/ 0 w 44"/>
                <a:gd name="T11" fmla="*/ 6 h 78"/>
                <a:gd name="T12" fmla="*/ 10 w 44"/>
                <a:gd name="T13" fmla="*/ 0 h 78"/>
                <a:gd name="T14" fmla="*/ 10 w 44"/>
                <a:gd name="T15" fmla="*/ 47 h 78"/>
                <a:gd name="T16" fmla="*/ 28 w 44"/>
                <a:gd name="T17" fmla="*/ 22 h 78"/>
                <a:gd name="T18" fmla="*/ 41 w 44"/>
                <a:gd name="T19" fmla="*/ 22 h 78"/>
                <a:gd name="T20" fmla="*/ 26 w 44"/>
                <a:gd name="T21" fmla="*/ 41 h 78"/>
                <a:gd name="T22" fmla="*/ 44 w 44"/>
                <a:gd name="T23" fmla="*/ 78 h 78"/>
                <a:gd name="T24" fmla="*/ 31 w 44"/>
                <a:gd name="T25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78">
                  <a:moveTo>
                    <a:pt x="31" y="78"/>
                  </a:moveTo>
                  <a:lnTo>
                    <a:pt x="19" y="50"/>
                  </a:lnTo>
                  <a:lnTo>
                    <a:pt x="10" y="61"/>
                  </a:lnTo>
                  <a:lnTo>
                    <a:pt x="10" y="78"/>
                  </a:lnTo>
                  <a:lnTo>
                    <a:pt x="0" y="78"/>
                  </a:lnTo>
                  <a:lnTo>
                    <a:pt x="0" y="6"/>
                  </a:lnTo>
                  <a:lnTo>
                    <a:pt x="10" y="0"/>
                  </a:lnTo>
                  <a:lnTo>
                    <a:pt x="10" y="47"/>
                  </a:lnTo>
                  <a:lnTo>
                    <a:pt x="28" y="22"/>
                  </a:lnTo>
                  <a:lnTo>
                    <a:pt x="41" y="22"/>
                  </a:lnTo>
                  <a:lnTo>
                    <a:pt x="26" y="41"/>
                  </a:lnTo>
                  <a:lnTo>
                    <a:pt x="44" y="78"/>
                  </a:lnTo>
                  <a:lnTo>
                    <a:pt x="31" y="7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51" name="Freeform 69">
              <a:extLst>
                <a:ext uri="{FF2B5EF4-FFF2-40B4-BE49-F238E27FC236}">
                  <a16:creationId xmlns:a16="http://schemas.microsoft.com/office/drawing/2014/main" id="{7B89F1B5-6B06-45D2-838B-039A44EFFD1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628936" y="6418333"/>
              <a:ext cx="74980" cy="102879"/>
            </a:xfrm>
            <a:custGeom>
              <a:avLst/>
              <a:gdLst>
                <a:gd name="T0" fmla="*/ 28 w 29"/>
                <a:gd name="T1" fmla="*/ 4 h 40"/>
                <a:gd name="T2" fmla="*/ 25 w 29"/>
                <a:gd name="T3" fmla="*/ 10 h 40"/>
                <a:gd name="T4" fmla="*/ 20 w 29"/>
                <a:gd name="T5" fmla="*/ 8 h 40"/>
                <a:gd name="T6" fmla="*/ 15 w 29"/>
                <a:gd name="T7" fmla="*/ 7 h 40"/>
                <a:gd name="T8" fmla="*/ 11 w 29"/>
                <a:gd name="T9" fmla="*/ 8 h 40"/>
                <a:gd name="T10" fmla="*/ 9 w 29"/>
                <a:gd name="T11" fmla="*/ 10 h 40"/>
                <a:gd name="T12" fmla="*/ 10 w 29"/>
                <a:gd name="T13" fmla="*/ 12 h 40"/>
                <a:gd name="T14" fmla="*/ 11 w 29"/>
                <a:gd name="T15" fmla="*/ 13 h 40"/>
                <a:gd name="T16" fmla="*/ 13 w 29"/>
                <a:gd name="T17" fmla="*/ 14 h 40"/>
                <a:gd name="T18" fmla="*/ 17 w 29"/>
                <a:gd name="T19" fmla="*/ 16 h 40"/>
                <a:gd name="T20" fmla="*/ 22 w 29"/>
                <a:gd name="T21" fmla="*/ 18 h 40"/>
                <a:gd name="T22" fmla="*/ 26 w 29"/>
                <a:gd name="T23" fmla="*/ 21 h 40"/>
                <a:gd name="T24" fmla="*/ 29 w 29"/>
                <a:gd name="T25" fmla="*/ 24 h 40"/>
                <a:gd name="T26" fmla="*/ 29 w 29"/>
                <a:gd name="T27" fmla="*/ 29 h 40"/>
                <a:gd name="T28" fmla="*/ 28 w 29"/>
                <a:gd name="T29" fmla="*/ 34 h 40"/>
                <a:gd name="T30" fmla="*/ 25 w 29"/>
                <a:gd name="T31" fmla="*/ 38 h 40"/>
                <a:gd name="T32" fmla="*/ 21 w 29"/>
                <a:gd name="T33" fmla="*/ 40 h 40"/>
                <a:gd name="T34" fmla="*/ 15 w 29"/>
                <a:gd name="T35" fmla="*/ 40 h 40"/>
                <a:gd name="T36" fmla="*/ 7 w 29"/>
                <a:gd name="T37" fmla="*/ 39 h 40"/>
                <a:gd name="T38" fmla="*/ 0 w 29"/>
                <a:gd name="T39" fmla="*/ 35 h 40"/>
                <a:gd name="T40" fmla="*/ 4 w 29"/>
                <a:gd name="T41" fmla="*/ 30 h 40"/>
                <a:gd name="T42" fmla="*/ 9 w 29"/>
                <a:gd name="T43" fmla="*/ 32 h 40"/>
                <a:gd name="T44" fmla="*/ 15 w 29"/>
                <a:gd name="T45" fmla="*/ 33 h 40"/>
                <a:gd name="T46" fmla="*/ 20 w 29"/>
                <a:gd name="T47" fmla="*/ 32 h 40"/>
                <a:gd name="T48" fmla="*/ 22 w 29"/>
                <a:gd name="T49" fmla="*/ 29 h 40"/>
                <a:gd name="T50" fmla="*/ 21 w 29"/>
                <a:gd name="T51" fmla="*/ 27 h 40"/>
                <a:gd name="T52" fmla="*/ 20 w 29"/>
                <a:gd name="T53" fmla="*/ 26 h 40"/>
                <a:gd name="T54" fmla="*/ 17 w 29"/>
                <a:gd name="T55" fmla="*/ 24 h 40"/>
                <a:gd name="T56" fmla="*/ 13 w 29"/>
                <a:gd name="T57" fmla="*/ 23 h 40"/>
                <a:gd name="T58" fmla="*/ 8 w 29"/>
                <a:gd name="T59" fmla="*/ 20 h 40"/>
                <a:gd name="T60" fmla="*/ 4 w 29"/>
                <a:gd name="T61" fmla="*/ 18 h 40"/>
                <a:gd name="T62" fmla="*/ 2 w 29"/>
                <a:gd name="T63" fmla="*/ 15 h 40"/>
                <a:gd name="T64" fmla="*/ 2 w 29"/>
                <a:gd name="T65" fmla="*/ 11 h 40"/>
                <a:gd name="T66" fmla="*/ 3 w 29"/>
                <a:gd name="T67" fmla="*/ 6 h 40"/>
                <a:gd name="T68" fmla="*/ 6 w 29"/>
                <a:gd name="T69" fmla="*/ 3 h 40"/>
                <a:gd name="T70" fmla="*/ 10 w 29"/>
                <a:gd name="T71" fmla="*/ 1 h 40"/>
                <a:gd name="T72" fmla="*/ 15 w 29"/>
                <a:gd name="T73" fmla="*/ 0 h 40"/>
                <a:gd name="T74" fmla="*/ 22 w 29"/>
                <a:gd name="T75" fmla="*/ 1 h 40"/>
                <a:gd name="T76" fmla="*/ 28 w 29"/>
                <a:gd name="T7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" h="40">
                  <a:moveTo>
                    <a:pt x="28" y="4"/>
                  </a:moveTo>
                  <a:cubicBezTo>
                    <a:pt x="25" y="10"/>
                    <a:pt x="25" y="10"/>
                    <a:pt x="25" y="10"/>
                  </a:cubicBezTo>
                  <a:cubicBezTo>
                    <a:pt x="23" y="9"/>
                    <a:pt x="22" y="8"/>
                    <a:pt x="20" y="8"/>
                  </a:cubicBezTo>
                  <a:cubicBezTo>
                    <a:pt x="18" y="7"/>
                    <a:pt x="17" y="7"/>
                    <a:pt x="15" y="7"/>
                  </a:cubicBezTo>
                  <a:cubicBezTo>
                    <a:pt x="13" y="7"/>
                    <a:pt x="12" y="7"/>
                    <a:pt x="11" y="8"/>
                  </a:cubicBezTo>
                  <a:cubicBezTo>
                    <a:pt x="10" y="8"/>
                    <a:pt x="9" y="9"/>
                    <a:pt x="9" y="10"/>
                  </a:cubicBezTo>
                  <a:cubicBezTo>
                    <a:pt x="9" y="11"/>
                    <a:pt x="10" y="11"/>
                    <a:pt x="10" y="12"/>
                  </a:cubicBezTo>
                  <a:cubicBezTo>
                    <a:pt x="10" y="12"/>
                    <a:pt x="10" y="13"/>
                    <a:pt x="11" y="13"/>
                  </a:cubicBezTo>
                  <a:cubicBezTo>
                    <a:pt x="11" y="13"/>
                    <a:pt x="12" y="14"/>
                    <a:pt x="13" y="14"/>
                  </a:cubicBezTo>
                  <a:cubicBezTo>
                    <a:pt x="14" y="15"/>
                    <a:pt x="15" y="15"/>
                    <a:pt x="17" y="16"/>
                  </a:cubicBezTo>
                  <a:cubicBezTo>
                    <a:pt x="19" y="17"/>
                    <a:pt x="21" y="18"/>
                    <a:pt x="22" y="18"/>
                  </a:cubicBezTo>
                  <a:cubicBezTo>
                    <a:pt x="24" y="19"/>
                    <a:pt x="25" y="20"/>
                    <a:pt x="26" y="21"/>
                  </a:cubicBezTo>
                  <a:cubicBezTo>
                    <a:pt x="27" y="22"/>
                    <a:pt x="28" y="23"/>
                    <a:pt x="29" y="24"/>
                  </a:cubicBezTo>
                  <a:cubicBezTo>
                    <a:pt x="29" y="25"/>
                    <a:pt x="29" y="27"/>
                    <a:pt x="29" y="29"/>
                  </a:cubicBezTo>
                  <a:cubicBezTo>
                    <a:pt x="29" y="31"/>
                    <a:pt x="29" y="33"/>
                    <a:pt x="28" y="34"/>
                  </a:cubicBezTo>
                  <a:cubicBezTo>
                    <a:pt x="28" y="36"/>
                    <a:pt x="26" y="37"/>
                    <a:pt x="25" y="38"/>
                  </a:cubicBezTo>
                  <a:cubicBezTo>
                    <a:pt x="24" y="39"/>
                    <a:pt x="22" y="39"/>
                    <a:pt x="21" y="40"/>
                  </a:cubicBezTo>
                  <a:cubicBezTo>
                    <a:pt x="19" y="40"/>
                    <a:pt x="17" y="40"/>
                    <a:pt x="15" y="40"/>
                  </a:cubicBezTo>
                  <a:cubicBezTo>
                    <a:pt x="13" y="40"/>
                    <a:pt x="10" y="40"/>
                    <a:pt x="7" y="39"/>
                  </a:cubicBezTo>
                  <a:cubicBezTo>
                    <a:pt x="5" y="38"/>
                    <a:pt x="2" y="37"/>
                    <a:pt x="0" y="35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6" y="31"/>
                    <a:pt x="7" y="32"/>
                    <a:pt x="9" y="32"/>
                  </a:cubicBezTo>
                  <a:cubicBezTo>
                    <a:pt x="11" y="33"/>
                    <a:pt x="13" y="33"/>
                    <a:pt x="15" y="33"/>
                  </a:cubicBezTo>
                  <a:cubicBezTo>
                    <a:pt x="17" y="33"/>
                    <a:pt x="19" y="33"/>
                    <a:pt x="20" y="32"/>
                  </a:cubicBezTo>
                  <a:cubicBezTo>
                    <a:pt x="21" y="31"/>
                    <a:pt x="22" y="30"/>
                    <a:pt x="22" y="29"/>
                  </a:cubicBezTo>
                  <a:cubicBezTo>
                    <a:pt x="22" y="28"/>
                    <a:pt x="22" y="28"/>
                    <a:pt x="21" y="27"/>
                  </a:cubicBezTo>
                  <a:cubicBezTo>
                    <a:pt x="21" y="27"/>
                    <a:pt x="20" y="26"/>
                    <a:pt x="20" y="26"/>
                  </a:cubicBezTo>
                  <a:cubicBezTo>
                    <a:pt x="19" y="25"/>
                    <a:pt x="18" y="25"/>
                    <a:pt x="17" y="24"/>
                  </a:cubicBezTo>
                  <a:cubicBezTo>
                    <a:pt x="16" y="24"/>
                    <a:pt x="15" y="23"/>
                    <a:pt x="13" y="23"/>
                  </a:cubicBezTo>
                  <a:cubicBezTo>
                    <a:pt x="11" y="22"/>
                    <a:pt x="9" y="21"/>
                    <a:pt x="8" y="20"/>
                  </a:cubicBezTo>
                  <a:cubicBezTo>
                    <a:pt x="6" y="19"/>
                    <a:pt x="5" y="19"/>
                    <a:pt x="4" y="18"/>
                  </a:cubicBezTo>
                  <a:cubicBezTo>
                    <a:pt x="3" y="17"/>
                    <a:pt x="3" y="16"/>
                    <a:pt x="2" y="15"/>
                  </a:cubicBezTo>
                  <a:cubicBezTo>
                    <a:pt x="2" y="13"/>
                    <a:pt x="2" y="12"/>
                    <a:pt x="2" y="11"/>
                  </a:cubicBezTo>
                  <a:cubicBezTo>
                    <a:pt x="2" y="9"/>
                    <a:pt x="2" y="7"/>
                    <a:pt x="3" y="6"/>
                  </a:cubicBezTo>
                  <a:cubicBezTo>
                    <a:pt x="3" y="5"/>
                    <a:pt x="4" y="4"/>
                    <a:pt x="6" y="3"/>
                  </a:cubicBezTo>
                  <a:cubicBezTo>
                    <a:pt x="7" y="2"/>
                    <a:pt x="8" y="1"/>
                    <a:pt x="10" y="1"/>
                  </a:cubicBezTo>
                  <a:cubicBezTo>
                    <a:pt x="11" y="0"/>
                    <a:pt x="13" y="0"/>
                    <a:pt x="15" y="0"/>
                  </a:cubicBezTo>
                  <a:cubicBezTo>
                    <a:pt x="17" y="0"/>
                    <a:pt x="20" y="0"/>
                    <a:pt x="22" y="1"/>
                  </a:cubicBezTo>
                  <a:cubicBezTo>
                    <a:pt x="24" y="2"/>
                    <a:pt x="26" y="3"/>
                    <a:pt x="28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52" name="Freeform 70">
              <a:extLst>
                <a:ext uri="{FF2B5EF4-FFF2-40B4-BE49-F238E27FC236}">
                  <a16:creationId xmlns:a16="http://schemas.microsoft.com/office/drawing/2014/main" id="{07A005EC-C937-4146-8D02-C00C5931EBC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723096" y="6489826"/>
              <a:ext cx="27899" cy="31387"/>
            </a:xfrm>
            <a:custGeom>
              <a:avLst/>
              <a:gdLst>
                <a:gd name="T0" fmla="*/ 11 w 11"/>
                <a:gd name="T1" fmla="*/ 6 h 12"/>
                <a:gd name="T2" fmla="*/ 11 w 11"/>
                <a:gd name="T3" fmla="*/ 9 h 12"/>
                <a:gd name="T4" fmla="*/ 10 w 11"/>
                <a:gd name="T5" fmla="*/ 10 h 12"/>
                <a:gd name="T6" fmla="*/ 8 w 11"/>
                <a:gd name="T7" fmla="*/ 12 h 12"/>
                <a:gd name="T8" fmla="*/ 6 w 11"/>
                <a:gd name="T9" fmla="*/ 12 h 12"/>
                <a:gd name="T10" fmla="*/ 3 w 11"/>
                <a:gd name="T11" fmla="*/ 12 h 12"/>
                <a:gd name="T12" fmla="*/ 1 w 11"/>
                <a:gd name="T13" fmla="*/ 10 h 12"/>
                <a:gd name="T14" fmla="*/ 0 w 11"/>
                <a:gd name="T15" fmla="*/ 9 h 12"/>
                <a:gd name="T16" fmla="*/ 0 w 11"/>
                <a:gd name="T17" fmla="*/ 6 h 12"/>
                <a:gd name="T18" fmla="*/ 0 w 11"/>
                <a:gd name="T19" fmla="*/ 4 h 12"/>
                <a:gd name="T20" fmla="*/ 1 w 11"/>
                <a:gd name="T21" fmla="*/ 2 h 12"/>
                <a:gd name="T22" fmla="*/ 3 w 11"/>
                <a:gd name="T23" fmla="*/ 1 h 12"/>
                <a:gd name="T24" fmla="*/ 6 w 11"/>
                <a:gd name="T25" fmla="*/ 0 h 12"/>
                <a:gd name="T26" fmla="*/ 8 w 11"/>
                <a:gd name="T27" fmla="*/ 1 h 12"/>
                <a:gd name="T28" fmla="*/ 10 w 11"/>
                <a:gd name="T29" fmla="*/ 2 h 12"/>
                <a:gd name="T30" fmla="*/ 11 w 11"/>
                <a:gd name="T31" fmla="*/ 4 h 12"/>
                <a:gd name="T32" fmla="*/ 11 w 11"/>
                <a:gd name="T33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11" y="7"/>
                    <a:pt x="11" y="8"/>
                    <a:pt x="11" y="9"/>
                  </a:cubicBezTo>
                  <a:cubicBezTo>
                    <a:pt x="11" y="9"/>
                    <a:pt x="10" y="10"/>
                    <a:pt x="10" y="10"/>
                  </a:cubicBezTo>
                  <a:cubicBezTo>
                    <a:pt x="9" y="11"/>
                    <a:pt x="9" y="11"/>
                    <a:pt x="8" y="12"/>
                  </a:cubicBezTo>
                  <a:cubicBezTo>
                    <a:pt x="7" y="12"/>
                    <a:pt x="6" y="12"/>
                    <a:pt x="6" y="12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1"/>
                    <a:pt x="2" y="11"/>
                    <a:pt x="1" y="10"/>
                  </a:cubicBezTo>
                  <a:cubicBezTo>
                    <a:pt x="1" y="10"/>
                    <a:pt x="1" y="9"/>
                    <a:pt x="0" y="9"/>
                  </a:cubicBezTo>
                  <a:cubicBezTo>
                    <a:pt x="0" y="8"/>
                    <a:pt x="0" y="7"/>
                    <a:pt x="0" y="6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2" y="2"/>
                    <a:pt x="3" y="1"/>
                    <a:pt x="3" y="1"/>
                  </a:cubicBezTo>
                  <a:cubicBezTo>
                    <a:pt x="4" y="1"/>
                    <a:pt x="5" y="0"/>
                    <a:pt x="6" y="0"/>
                  </a:cubicBezTo>
                  <a:cubicBezTo>
                    <a:pt x="6" y="0"/>
                    <a:pt x="7" y="1"/>
                    <a:pt x="8" y="1"/>
                  </a:cubicBezTo>
                  <a:cubicBezTo>
                    <a:pt x="9" y="1"/>
                    <a:pt x="9" y="2"/>
                    <a:pt x="10" y="2"/>
                  </a:cubicBezTo>
                  <a:cubicBezTo>
                    <a:pt x="10" y="3"/>
                    <a:pt x="11" y="3"/>
                    <a:pt x="11" y="4"/>
                  </a:cubicBezTo>
                  <a:cubicBezTo>
                    <a:pt x="11" y="5"/>
                    <a:pt x="11" y="6"/>
                    <a:pt x="11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</p:grpSp>
      <p:sp>
        <p:nvSpPr>
          <p:cNvPr id="263" name="Title 1">
            <a:extLst>
              <a:ext uri="{FF2B5EF4-FFF2-40B4-BE49-F238E27FC236}">
                <a16:creationId xmlns:a16="http://schemas.microsoft.com/office/drawing/2014/main" id="{3F36D6CC-3534-47CC-AECE-83EDA4639F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4880" y="2158329"/>
            <a:ext cx="4000436" cy="860400"/>
          </a:xfrm>
          <a:prstGeom prst="rect">
            <a:avLst/>
          </a:prstGeom>
        </p:spPr>
        <p:txBody>
          <a:bodyPr/>
          <a:lstStyle>
            <a:lvl1pPr>
              <a:defRPr sz="3000" b="0">
                <a:solidFill>
                  <a:schemeClr val="bg1"/>
                </a:solidFill>
                <a:latin typeface="EYInterstate Light" panose="02000506000000020004" pitchFamily="2" charset="0"/>
                <a:cs typeface="Arial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GB" dirty="0"/>
          </a:p>
        </p:txBody>
      </p:sp>
      <p:sp>
        <p:nvSpPr>
          <p:cNvPr id="264" name="Subtitle 2">
            <a:extLst>
              <a:ext uri="{FF2B5EF4-FFF2-40B4-BE49-F238E27FC236}">
                <a16:creationId xmlns:a16="http://schemas.microsoft.com/office/drawing/2014/main" id="{C26FB38E-4E99-4AFB-8C8C-F03F7A963D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5072" y="3200329"/>
            <a:ext cx="4020628" cy="64574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>
                <a:solidFill>
                  <a:schemeClr val="bg1"/>
                </a:solidFill>
                <a:latin typeface="EYInterstate Light" panose="02000506000000020004" pitchFamily="2" charset="0"/>
                <a:cs typeface="Arial" pitchFamily="34" charset="0"/>
              </a:defRPr>
            </a:lvl1pPr>
            <a:lvl2pPr marL="0" indent="0" algn="l"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单击此处编辑母版副标题样式</a:t>
            </a:r>
            <a:endParaRPr lang="en-GB" dirty="0"/>
          </a:p>
        </p:txBody>
      </p:sp>
      <p:pic>
        <p:nvPicPr>
          <p:cNvPr id="76" name="Picture 7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515"/>
          <a:stretch/>
        </p:blipFill>
        <p:spPr>
          <a:xfrm>
            <a:off x="10364788" y="4962568"/>
            <a:ext cx="1314314" cy="1433471"/>
          </a:xfrm>
          <a:prstGeom prst="rect">
            <a:avLst/>
          </a:prstGeom>
        </p:spPr>
      </p:pic>
      <p:sp>
        <p:nvSpPr>
          <p:cNvPr id="75" name="EY Panel large">
            <a:extLst>
              <a:ext uri="{FF2B5EF4-FFF2-40B4-BE49-F238E27FC236}">
                <a16:creationId xmlns:a16="http://schemas.microsoft.com/office/drawing/2014/main" id="{F2036D60-B4D7-4AE3-A20A-BAF20B694486}"/>
              </a:ext>
            </a:extLst>
          </p:cNvPr>
          <p:cNvSpPr>
            <a:spLocks noChangeAspect="1"/>
          </p:cNvSpPr>
          <p:nvPr userDrawn="1"/>
        </p:nvSpPr>
        <p:spPr bwMode="gray">
          <a:xfrm rot="10800000">
            <a:off x="853444" y="1554916"/>
            <a:ext cx="3965989" cy="2493586"/>
          </a:xfrm>
          <a:custGeom>
            <a:avLst/>
            <a:gdLst>
              <a:gd name="connsiteX0" fmla="*/ 0 w 10000"/>
              <a:gd name="connsiteY0" fmla="*/ 0 h 9745"/>
              <a:gd name="connsiteX1" fmla="*/ 921 w 10000"/>
              <a:gd name="connsiteY1" fmla="*/ 9745 h 9745"/>
              <a:gd name="connsiteX2" fmla="*/ 10000 w 10000"/>
              <a:gd name="connsiteY2" fmla="*/ 7201 h 9745"/>
              <a:gd name="connsiteX3" fmla="*/ 10000 w 10000"/>
              <a:gd name="connsiteY3" fmla="*/ 0 h 9745"/>
              <a:gd name="connsiteX4" fmla="*/ 0 w 10000"/>
              <a:gd name="connsiteY4" fmla="*/ 0 h 9745"/>
              <a:gd name="connsiteX0" fmla="*/ 0 w 9079"/>
              <a:gd name="connsiteY0" fmla="*/ 0 h 10000"/>
              <a:gd name="connsiteX1" fmla="*/ 0 w 9079"/>
              <a:gd name="connsiteY1" fmla="*/ 10000 h 10000"/>
              <a:gd name="connsiteX2" fmla="*/ 9079 w 9079"/>
              <a:gd name="connsiteY2" fmla="*/ 7389 h 10000"/>
              <a:gd name="connsiteX3" fmla="*/ 9079 w 9079"/>
              <a:gd name="connsiteY3" fmla="*/ 0 h 10000"/>
              <a:gd name="connsiteX4" fmla="*/ 0 w 9079"/>
              <a:gd name="connsiteY4" fmla="*/ 0 h 10000"/>
              <a:gd name="connsiteX0" fmla="*/ 5 w 10000"/>
              <a:gd name="connsiteY0" fmla="*/ 2555 h 10000"/>
              <a:gd name="connsiteX1" fmla="*/ 0 w 10000"/>
              <a:gd name="connsiteY1" fmla="*/ 10000 h 10000"/>
              <a:gd name="connsiteX2" fmla="*/ 10000 w 10000"/>
              <a:gd name="connsiteY2" fmla="*/ 7389 h 10000"/>
              <a:gd name="connsiteX3" fmla="*/ 10000 w 10000"/>
              <a:gd name="connsiteY3" fmla="*/ 0 h 10000"/>
              <a:gd name="connsiteX4" fmla="*/ 5 w 10000"/>
              <a:gd name="connsiteY4" fmla="*/ 2555 h 10000"/>
              <a:gd name="connsiteX0" fmla="*/ 5 w 10000"/>
              <a:gd name="connsiteY0" fmla="*/ 0 h 7445"/>
              <a:gd name="connsiteX1" fmla="*/ 0 w 10000"/>
              <a:gd name="connsiteY1" fmla="*/ 7445 h 7445"/>
              <a:gd name="connsiteX2" fmla="*/ 10000 w 10000"/>
              <a:gd name="connsiteY2" fmla="*/ 4834 h 7445"/>
              <a:gd name="connsiteX3" fmla="*/ 10000 w 10000"/>
              <a:gd name="connsiteY3" fmla="*/ 7 h 7445"/>
              <a:gd name="connsiteX4" fmla="*/ 5 w 10000"/>
              <a:gd name="connsiteY4" fmla="*/ 0 h 7445"/>
              <a:gd name="connsiteX0" fmla="*/ 5 w 10000"/>
              <a:gd name="connsiteY0" fmla="*/ 0 h 10000"/>
              <a:gd name="connsiteX1" fmla="*/ 0 w 10000"/>
              <a:gd name="connsiteY1" fmla="*/ 10000 h 10000"/>
              <a:gd name="connsiteX2" fmla="*/ 8453 w 10000"/>
              <a:gd name="connsiteY2" fmla="*/ 7036 h 10000"/>
              <a:gd name="connsiteX3" fmla="*/ 10000 w 10000"/>
              <a:gd name="connsiteY3" fmla="*/ 9 h 10000"/>
              <a:gd name="connsiteX4" fmla="*/ 5 w 10000"/>
              <a:gd name="connsiteY4" fmla="*/ 0 h 10000"/>
              <a:gd name="connsiteX0" fmla="*/ 5 w 8453"/>
              <a:gd name="connsiteY0" fmla="*/ 4143 h 14143"/>
              <a:gd name="connsiteX1" fmla="*/ 0 w 8453"/>
              <a:gd name="connsiteY1" fmla="*/ 14143 h 14143"/>
              <a:gd name="connsiteX2" fmla="*/ 8453 w 8453"/>
              <a:gd name="connsiteY2" fmla="*/ 11179 h 14143"/>
              <a:gd name="connsiteX3" fmla="*/ 8453 w 8453"/>
              <a:gd name="connsiteY3" fmla="*/ 0 h 14143"/>
              <a:gd name="connsiteX4" fmla="*/ 5 w 8453"/>
              <a:gd name="connsiteY4" fmla="*/ 4143 h 14143"/>
              <a:gd name="connsiteX0" fmla="*/ 6 w 10000"/>
              <a:gd name="connsiteY0" fmla="*/ 0 h 10007"/>
              <a:gd name="connsiteX1" fmla="*/ 0 w 10000"/>
              <a:gd name="connsiteY1" fmla="*/ 10007 h 10007"/>
              <a:gd name="connsiteX2" fmla="*/ 10000 w 10000"/>
              <a:gd name="connsiteY2" fmla="*/ 7911 h 10007"/>
              <a:gd name="connsiteX3" fmla="*/ 10000 w 10000"/>
              <a:gd name="connsiteY3" fmla="*/ 7 h 10007"/>
              <a:gd name="connsiteX4" fmla="*/ 6 w 10000"/>
              <a:gd name="connsiteY4" fmla="*/ 0 h 10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7">
                <a:moveTo>
                  <a:pt x="6" y="0"/>
                </a:moveTo>
                <a:cubicBezTo>
                  <a:pt x="4" y="2358"/>
                  <a:pt x="2" y="7650"/>
                  <a:pt x="0" y="10007"/>
                </a:cubicBezTo>
                <a:lnTo>
                  <a:pt x="10000" y="7911"/>
                </a:lnTo>
                <a:lnTo>
                  <a:pt x="10000" y="7"/>
                </a:lnTo>
                <a:lnTo>
                  <a:pt x="6" y="0"/>
                </a:lnTo>
                <a:close/>
              </a:path>
            </a:pathLst>
          </a:custGeom>
          <a:solidFill>
            <a:srgbClr val="FFE6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16778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Approved question t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6" name="Group 185">
            <a:extLst>
              <a:ext uri="{FF2B5EF4-FFF2-40B4-BE49-F238E27FC236}">
                <a16:creationId xmlns:a16="http://schemas.microsoft.com/office/drawing/2014/main" id="{9CDE954B-B280-441B-9B2D-3DC58AAE3926}"/>
              </a:ext>
            </a:extLst>
          </p:cNvPr>
          <p:cNvGrpSpPr/>
          <p:nvPr userDrawn="1"/>
        </p:nvGrpSpPr>
        <p:grpSpPr>
          <a:xfrm>
            <a:off x="498115" y="5826612"/>
            <a:ext cx="3878023" cy="570195"/>
            <a:chOff x="498115" y="5951018"/>
            <a:chExt cx="3878023" cy="570195"/>
          </a:xfrm>
        </p:grpSpPr>
        <p:sp>
          <p:nvSpPr>
            <p:cNvPr id="187" name="Rectangle 186">
              <a:extLst>
                <a:ext uri="{FF2B5EF4-FFF2-40B4-BE49-F238E27FC236}">
                  <a16:creationId xmlns:a16="http://schemas.microsoft.com/office/drawing/2014/main" id="{93D8FAC8-9530-49D4-8284-D35D1B1509D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98115" y="5951018"/>
              <a:ext cx="99392" cy="9764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8" name="Rectangle 6">
              <a:extLst>
                <a:ext uri="{FF2B5EF4-FFF2-40B4-BE49-F238E27FC236}">
                  <a16:creationId xmlns:a16="http://schemas.microsoft.com/office/drawing/2014/main" id="{FD924F44-93C1-4254-B594-53DB14FD995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93411" y="5951018"/>
              <a:ext cx="99392" cy="9764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9" name="Rectangle 7">
              <a:extLst>
                <a:ext uri="{FF2B5EF4-FFF2-40B4-BE49-F238E27FC236}">
                  <a16:creationId xmlns:a16="http://schemas.microsoft.com/office/drawing/2014/main" id="{2A2DA425-7935-45A1-B63F-2D14CF8D5F9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890451" y="5951018"/>
              <a:ext cx="99392" cy="9764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0" name="Freeform 8">
              <a:extLst>
                <a:ext uri="{FF2B5EF4-FFF2-40B4-BE49-F238E27FC236}">
                  <a16:creationId xmlns:a16="http://schemas.microsoft.com/office/drawing/2014/main" id="{91EFF75E-13E7-4E35-B108-D9FD5E9C802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98115" y="6181188"/>
              <a:ext cx="94161" cy="130778"/>
            </a:xfrm>
            <a:custGeom>
              <a:avLst/>
              <a:gdLst>
                <a:gd name="T0" fmla="*/ 32 w 54"/>
                <a:gd name="T1" fmla="*/ 11 h 75"/>
                <a:gd name="T2" fmla="*/ 32 w 54"/>
                <a:gd name="T3" fmla="*/ 75 h 75"/>
                <a:gd name="T4" fmla="*/ 22 w 54"/>
                <a:gd name="T5" fmla="*/ 75 h 75"/>
                <a:gd name="T6" fmla="*/ 22 w 54"/>
                <a:gd name="T7" fmla="*/ 11 h 75"/>
                <a:gd name="T8" fmla="*/ 0 w 54"/>
                <a:gd name="T9" fmla="*/ 11 h 75"/>
                <a:gd name="T10" fmla="*/ 0 w 54"/>
                <a:gd name="T11" fmla="*/ 0 h 75"/>
                <a:gd name="T12" fmla="*/ 54 w 54"/>
                <a:gd name="T13" fmla="*/ 0 h 75"/>
                <a:gd name="T14" fmla="*/ 54 w 54"/>
                <a:gd name="T15" fmla="*/ 11 h 75"/>
                <a:gd name="T16" fmla="*/ 32 w 54"/>
                <a:gd name="T17" fmla="*/ 1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75">
                  <a:moveTo>
                    <a:pt x="32" y="11"/>
                  </a:moveTo>
                  <a:lnTo>
                    <a:pt x="32" y="75"/>
                  </a:lnTo>
                  <a:lnTo>
                    <a:pt x="22" y="75"/>
                  </a:lnTo>
                  <a:lnTo>
                    <a:pt x="22" y="11"/>
                  </a:lnTo>
                  <a:lnTo>
                    <a:pt x="0" y="11"/>
                  </a:lnTo>
                  <a:lnTo>
                    <a:pt x="0" y="0"/>
                  </a:lnTo>
                  <a:lnTo>
                    <a:pt x="54" y="0"/>
                  </a:lnTo>
                  <a:lnTo>
                    <a:pt x="54" y="11"/>
                  </a:lnTo>
                  <a:lnTo>
                    <a:pt x="32" y="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91" name="Freeform 9">
              <a:extLst>
                <a:ext uri="{FF2B5EF4-FFF2-40B4-BE49-F238E27FC236}">
                  <a16:creationId xmlns:a16="http://schemas.microsoft.com/office/drawing/2014/main" id="{4411951F-E009-4FE7-B2EC-47771CA8E1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09713" y="6174213"/>
              <a:ext cx="78468" cy="137753"/>
            </a:xfrm>
            <a:custGeom>
              <a:avLst/>
              <a:gdLst>
                <a:gd name="T0" fmla="*/ 23 w 31"/>
                <a:gd name="T1" fmla="*/ 54 h 54"/>
                <a:gd name="T2" fmla="*/ 23 w 31"/>
                <a:gd name="T3" fmla="*/ 32 h 54"/>
                <a:gd name="T4" fmla="*/ 21 w 31"/>
                <a:gd name="T5" fmla="*/ 24 h 54"/>
                <a:gd name="T6" fmla="*/ 15 w 31"/>
                <a:gd name="T7" fmla="*/ 22 h 54"/>
                <a:gd name="T8" fmla="*/ 12 w 31"/>
                <a:gd name="T9" fmla="*/ 22 h 54"/>
                <a:gd name="T10" fmla="*/ 9 w 31"/>
                <a:gd name="T11" fmla="*/ 24 h 54"/>
                <a:gd name="T12" fmla="*/ 8 w 31"/>
                <a:gd name="T13" fmla="*/ 27 h 54"/>
                <a:gd name="T14" fmla="*/ 7 w 31"/>
                <a:gd name="T15" fmla="*/ 31 h 54"/>
                <a:gd name="T16" fmla="*/ 7 w 31"/>
                <a:gd name="T17" fmla="*/ 54 h 54"/>
                <a:gd name="T18" fmla="*/ 0 w 31"/>
                <a:gd name="T19" fmla="*/ 54 h 54"/>
                <a:gd name="T20" fmla="*/ 0 w 31"/>
                <a:gd name="T21" fmla="*/ 4 h 54"/>
                <a:gd name="T22" fmla="*/ 7 w 31"/>
                <a:gd name="T23" fmla="*/ 0 h 54"/>
                <a:gd name="T24" fmla="*/ 7 w 31"/>
                <a:gd name="T25" fmla="*/ 19 h 54"/>
                <a:gd name="T26" fmla="*/ 9 w 31"/>
                <a:gd name="T27" fmla="*/ 17 h 54"/>
                <a:gd name="T28" fmla="*/ 11 w 31"/>
                <a:gd name="T29" fmla="*/ 16 h 54"/>
                <a:gd name="T30" fmla="*/ 14 w 31"/>
                <a:gd name="T31" fmla="*/ 15 h 54"/>
                <a:gd name="T32" fmla="*/ 17 w 31"/>
                <a:gd name="T33" fmla="*/ 15 h 54"/>
                <a:gd name="T34" fmla="*/ 23 w 31"/>
                <a:gd name="T35" fmla="*/ 16 h 54"/>
                <a:gd name="T36" fmla="*/ 27 w 31"/>
                <a:gd name="T37" fmla="*/ 19 h 54"/>
                <a:gd name="T38" fmla="*/ 30 w 31"/>
                <a:gd name="T39" fmla="*/ 24 h 54"/>
                <a:gd name="T40" fmla="*/ 31 w 31"/>
                <a:gd name="T41" fmla="*/ 32 h 54"/>
                <a:gd name="T42" fmla="*/ 31 w 31"/>
                <a:gd name="T43" fmla="*/ 54 h 54"/>
                <a:gd name="T44" fmla="*/ 23 w 31"/>
                <a:gd name="T4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4">
                  <a:moveTo>
                    <a:pt x="23" y="54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2" y="26"/>
                    <a:pt x="21" y="24"/>
                  </a:cubicBezTo>
                  <a:cubicBezTo>
                    <a:pt x="20" y="22"/>
                    <a:pt x="18" y="22"/>
                    <a:pt x="15" y="22"/>
                  </a:cubicBezTo>
                  <a:cubicBezTo>
                    <a:pt x="14" y="22"/>
                    <a:pt x="13" y="22"/>
                    <a:pt x="12" y="22"/>
                  </a:cubicBezTo>
                  <a:cubicBezTo>
                    <a:pt x="11" y="22"/>
                    <a:pt x="10" y="23"/>
                    <a:pt x="9" y="24"/>
                  </a:cubicBezTo>
                  <a:cubicBezTo>
                    <a:pt x="9" y="25"/>
                    <a:pt x="8" y="26"/>
                    <a:pt x="8" y="27"/>
                  </a:cubicBezTo>
                  <a:cubicBezTo>
                    <a:pt x="7" y="28"/>
                    <a:pt x="7" y="30"/>
                    <a:pt x="7" y="31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8" y="18"/>
                    <a:pt x="9" y="17"/>
                  </a:cubicBezTo>
                  <a:cubicBezTo>
                    <a:pt x="10" y="17"/>
                    <a:pt x="10" y="16"/>
                    <a:pt x="11" y="16"/>
                  </a:cubicBezTo>
                  <a:cubicBezTo>
                    <a:pt x="12" y="15"/>
                    <a:pt x="13" y="15"/>
                    <a:pt x="14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19" y="15"/>
                    <a:pt x="21" y="15"/>
                    <a:pt x="23" y="16"/>
                  </a:cubicBezTo>
                  <a:cubicBezTo>
                    <a:pt x="25" y="16"/>
                    <a:pt x="26" y="17"/>
                    <a:pt x="27" y="19"/>
                  </a:cubicBezTo>
                  <a:cubicBezTo>
                    <a:pt x="28" y="20"/>
                    <a:pt x="29" y="22"/>
                    <a:pt x="30" y="24"/>
                  </a:cubicBezTo>
                  <a:cubicBezTo>
                    <a:pt x="30" y="27"/>
                    <a:pt x="31" y="29"/>
                    <a:pt x="31" y="32"/>
                  </a:cubicBezTo>
                  <a:cubicBezTo>
                    <a:pt x="31" y="54"/>
                    <a:pt x="31" y="54"/>
                    <a:pt x="31" y="54"/>
                  </a:cubicBezTo>
                  <a:lnTo>
                    <a:pt x="23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92" name="Freeform 10">
              <a:extLst>
                <a:ext uri="{FF2B5EF4-FFF2-40B4-BE49-F238E27FC236}">
                  <a16:creationId xmlns:a16="http://schemas.microsoft.com/office/drawing/2014/main" id="{B28EE49C-5F5A-49C6-AEB8-6D12DDF344E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05618" y="6212575"/>
              <a:ext cx="85443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7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2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19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5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1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5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93" name="Freeform 11">
              <a:extLst>
                <a:ext uri="{FF2B5EF4-FFF2-40B4-BE49-F238E27FC236}">
                  <a16:creationId xmlns:a16="http://schemas.microsoft.com/office/drawing/2014/main" id="{6E2B7D76-D660-491F-8B04-169C6F138B0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57320" y="6174213"/>
              <a:ext cx="83698" cy="139497"/>
            </a:xfrm>
            <a:custGeom>
              <a:avLst/>
              <a:gdLst>
                <a:gd name="T0" fmla="*/ 33 w 33"/>
                <a:gd name="T1" fmla="*/ 35 h 55"/>
                <a:gd name="T2" fmla="*/ 31 w 33"/>
                <a:gd name="T3" fmla="*/ 44 h 55"/>
                <a:gd name="T4" fmla="*/ 28 w 33"/>
                <a:gd name="T5" fmla="*/ 50 h 55"/>
                <a:gd name="T6" fmla="*/ 23 w 33"/>
                <a:gd name="T7" fmla="*/ 53 h 55"/>
                <a:gd name="T8" fmla="*/ 17 w 33"/>
                <a:gd name="T9" fmla="*/ 55 h 55"/>
                <a:gd name="T10" fmla="*/ 12 w 33"/>
                <a:gd name="T11" fmla="*/ 53 h 55"/>
                <a:gd name="T12" fmla="*/ 8 w 33"/>
                <a:gd name="T13" fmla="*/ 50 h 55"/>
                <a:gd name="T14" fmla="*/ 8 w 33"/>
                <a:gd name="T15" fmla="*/ 54 h 55"/>
                <a:gd name="T16" fmla="*/ 0 w 33"/>
                <a:gd name="T17" fmla="*/ 54 h 55"/>
                <a:gd name="T18" fmla="*/ 0 w 33"/>
                <a:gd name="T19" fmla="*/ 4 h 55"/>
                <a:gd name="T20" fmla="*/ 8 w 33"/>
                <a:gd name="T21" fmla="*/ 0 h 55"/>
                <a:gd name="T22" fmla="*/ 8 w 33"/>
                <a:gd name="T23" fmla="*/ 19 h 55"/>
                <a:gd name="T24" fmla="*/ 10 w 33"/>
                <a:gd name="T25" fmla="*/ 17 h 55"/>
                <a:gd name="T26" fmla="*/ 12 w 33"/>
                <a:gd name="T27" fmla="*/ 16 h 55"/>
                <a:gd name="T28" fmla="*/ 14 w 33"/>
                <a:gd name="T29" fmla="*/ 15 h 55"/>
                <a:gd name="T30" fmla="*/ 18 w 33"/>
                <a:gd name="T31" fmla="*/ 15 h 55"/>
                <a:gd name="T32" fmla="*/ 24 w 33"/>
                <a:gd name="T33" fmla="*/ 16 h 55"/>
                <a:gd name="T34" fmla="*/ 28 w 33"/>
                <a:gd name="T35" fmla="*/ 19 h 55"/>
                <a:gd name="T36" fmla="*/ 31 w 33"/>
                <a:gd name="T37" fmla="*/ 26 h 55"/>
                <a:gd name="T38" fmla="*/ 33 w 33"/>
                <a:gd name="T39" fmla="*/ 35 h 55"/>
                <a:gd name="T40" fmla="*/ 25 w 33"/>
                <a:gd name="T41" fmla="*/ 35 h 55"/>
                <a:gd name="T42" fmla="*/ 23 w 33"/>
                <a:gd name="T43" fmla="*/ 25 h 55"/>
                <a:gd name="T44" fmla="*/ 16 w 33"/>
                <a:gd name="T45" fmla="*/ 22 h 55"/>
                <a:gd name="T46" fmla="*/ 14 w 33"/>
                <a:gd name="T47" fmla="*/ 22 h 55"/>
                <a:gd name="T48" fmla="*/ 11 w 33"/>
                <a:gd name="T49" fmla="*/ 23 h 55"/>
                <a:gd name="T50" fmla="*/ 9 w 33"/>
                <a:gd name="T51" fmla="*/ 25 h 55"/>
                <a:gd name="T52" fmla="*/ 8 w 33"/>
                <a:gd name="T53" fmla="*/ 26 h 55"/>
                <a:gd name="T54" fmla="*/ 8 w 33"/>
                <a:gd name="T55" fmla="*/ 43 h 55"/>
                <a:gd name="T56" fmla="*/ 9 w 33"/>
                <a:gd name="T57" fmla="*/ 44 h 55"/>
                <a:gd name="T58" fmla="*/ 11 w 33"/>
                <a:gd name="T59" fmla="*/ 46 h 55"/>
                <a:gd name="T60" fmla="*/ 14 w 33"/>
                <a:gd name="T61" fmla="*/ 47 h 55"/>
                <a:gd name="T62" fmla="*/ 17 w 33"/>
                <a:gd name="T63" fmla="*/ 48 h 55"/>
                <a:gd name="T64" fmla="*/ 23 w 33"/>
                <a:gd name="T65" fmla="*/ 45 h 55"/>
                <a:gd name="T66" fmla="*/ 25 w 33"/>
                <a:gd name="T67" fmla="*/ 3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" h="55">
                  <a:moveTo>
                    <a:pt x="33" y="35"/>
                  </a:moveTo>
                  <a:cubicBezTo>
                    <a:pt x="33" y="38"/>
                    <a:pt x="32" y="41"/>
                    <a:pt x="31" y="44"/>
                  </a:cubicBezTo>
                  <a:cubicBezTo>
                    <a:pt x="30" y="46"/>
                    <a:pt x="29" y="48"/>
                    <a:pt x="28" y="50"/>
                  </a:cubicBezTo>
                  <a:cubicBezTo>
                    <a:pt x="27" y="51"/>
                    <a:pt x="25" y="53"/>
                    <a:pt x="23" y="53"/>
                  </a:cubicBezTo>
                  <a:cubicBezTo>
                    <a:pt x="21" y="54"/>
                    <a:pt x="19" y="55"/>
                    <a:pt x="17" y="55"/>
                  </a:cubicBezTo>
                  <a:cubicBezTo>
                    <a:pt x="16" y="55"/>
                    <a:pt x="14" y="54"/>
                    <a:pt x="12" y="53"/>
                  </a:cubicBezTo>
                  <a:cubicBezTo>
                    <a:pt x="10" y="52"/>
                    <a:pt x="9" y="51"/>
                    <a:pt x="8" y="50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9" y="18"/>
                    <a:pt x="9" y="18"/>
                    <a:pt x="10" y="17"/>
                  </a:cubicBezTo>
                  <a:cubicBezTo>
                    <a:pt x="11" y="17"/>
                    <a:pt x="11" y="16"/>
                    <a:pt x="12" y="16"/>
                  </a:cubicBezTo>
                  <a:cubicBezTo>
                    <a:pt x="13" y="16"/>
                    <a:pt x="13" y="15"/>
                    <a:pt x="14" y="15"/>
                  </a:cubicBezTo>
                  <a:cubicBezTo>
                    <a:pt x="15" y="15"/>
                    <a:pt x="16" y="15"/>
                    <a:pt x="18" y="15"/>
                  </a:cubicBezTo>
                  <a:cubicBezTo>
                    <a:pt x="20" y="15"/>
                    <a:pt x="22" y="15"/>
                    <a:pt x="24" y="16"/>
                  </a:cubicBezTo>
                  <a:cubicBezTo>
                    <a:pt x="25" y="16"/>
                    <a:pt x="27" y="18"/>
                    <a:pt x="28" y="19"/>
                  </a:cubicBezTo>
                  <a:cubicBezTo>
                    <a:pt x="30" y="21"/>
                    <a:pt x="31" y="23"/>
                    <a:pt x="31" y="26"/>
                  </a:cubicBezTo>
                  <a:cubicBezTo>
                    <a:pt x="32" y="28"/>
                    <a:pt x="33" y="32"/>
                    <a:pt x="33" y="35"/>
                  </a:cubicBezTo>
                  <a:close/>
                  <a:moveTo>
                    <a:pt x="25" y="35"/>
                  </a:moveTo>
                  <a:cubicBezTo>
                    <a:pt x="25" y="31"/>
                    <a:pt x="24" y="27"/>
                    <a:pt x="23" y="25"/>
                  </a:cubicBezTo>
                  <a:cubicBezTo>
                    <a:pt x="21" y="23"/>
                    <a:pt x="19" y="22"/>
                    <a:pt x="16" y="22"/>
                  </a:cubicBezTo>
                  <a:cubicBezTo>
                    <a:pt x="15" y="22"/>
                    <a:pt x="15" y="22"/>
                    <a:pt x="14" y="22"/>
                  </a:cubicBezTo>
                  <a:cubicBezTo>
                    <a:pt x="13" y="22"/>
                    <a:pt x="12" y="23"/>
                    <a:pt x="11" y="23"/>
                  </a:cubicBezTo>
                  <a:cubicBezTo>
                    <a:pt x="11" y="23"/>
                    <a:pt x="10" y="24"/>
                    <a:pt x="9" y="25"/>
                  </a:cubicBezTo>
                  <a:cubicBezTo>
                    <a:pt x="9" y="25"/>
                    <a:pt x="8" y="26"/>
                    <a:pt x="8" y="26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3"/>
                    <a:pt x="9" y="44"/>
                    <a:pt x="9" y="44"/>
                  </a:cubicBezTo>
                  <a:cubicBezTo>
                    <a:pt x="10" y="45"/>
                    <a:pt x="11" y="45"/>
                    <a:pt x="11" y="46"/>
                  </a:cubicBezTo>
                  <a:cubicBezTo>
                    <a:pt x="12" y="46"/>
                    <a:pt x="13" y="47"/>
                    <a:pt x="14" y="47"/>
                  </a:cubicBezTo>
                  <a:cubicBezTo>
                    <a:pt x="15" y="47"/>
                    <a:pt x="16" y="48"/>
                    <a:pt x="17" y="48"/>
                  </a:cubicBezTo>
                  <a:cubicBezTo>
                    <a:pt x="19" y="48"/>
                    <a:pt x="21" y="47"/>
                    <a:pt x="23" y="45"/>
                  </a:cubicBezTo>
                  <a:cubicBezTo>
                    <a:pt x="24" y="43"/>
                    <a:pt x="25" y="39"/>
                    <a:pt x="2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94" name="Freeform 12">
              <a:extLst>
                <a:ext uri="{FF2B5EF4-FFF2-40B4-BE49-F238E27FC236}">
                  <a16:creationId xmlns:a16="http://schemas.microsoft.com/office/drawing/2014/main" id="{41BE51DE-402B-48B5-99C8-D8BB9A32DF3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956713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2 w 33"/>
                <a:gd name="T5" fmla="*/ 22 h 40"/>
                <a:gd name="T6" fmla="*/ 7 w 33"/>
                <a:gd name="T7" fmla="*/ 22 h 40"/>
                <a:gd name="T8" fmla="*/ 8 w 33"/>
                <a:gd name="T9" fmla="*/ 27 h 40"/>
                <a:gd name="T10" fmla="*/ 10 w 33"/>
                <a:gd name="T11" fmla="*/ 30 h 40"/>
                <a:gd name="T12" fmla="*/ 13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4 w 33"/>
                <a:gd name="T49" fmla="*/ 5 h 40"/>
                <a:gd name="T50" fmla="*/ 10 w 33"/>
                <a:gd name="T51" fmla="*/ 1 h 40"/>
                <a:gd name="T52" fmla="*/ 16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4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2 w 33"/>
                <a:gd name="T73" fmla="*/ 7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2" y="22"/>
                    <a:pt x="32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4"/>
                    <a:pt x="8" y="26"/>
                    <a:pt x="8" y="27"/>
                  </a:cubicBezTo>
                  <a:cubicBezTo>
                    <a:pt x="9" y="28"/>
                    <a:pt x="10" y="29"/>
                    <a:pt x="10" y="30"/>
                  </a:cubicBezTo>
                  <a:cubicBezTo>
                    <a:pt x="11" y="31"/>
                    <a:pt x="12" y="32"/>
                    <a:pt x="13" y="32"/>
                  </a:cubicBezTo>
                  <a:cubicBezTo>
                    <a:pt x="14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2"/>
                    <a:pt x="21" y="32"/>
                    <a:pt x="21" y="32"/>
                  </a:cubicBezTo>
                  <a:cubicBezTo>
                    <a:pt x="22" y="32"/>
                    <a:pt x="22" y="31"/>
                    <a:pt x="23" y="31"/>
                  </a:cubicBezTo>
                  <a:cubicBezTo>
                    <a:pt x="24" y="31"/>
                    <a:pt x="24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19" y="39"/>
                    <a:pt x="18" y="40"/>
                    <a:pt x="16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0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2" y="31"/>
                  </a:cubicBezTo>
                  <a:cubicBezTo>
                    <a:pt x="1" y="29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4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6" y="0"/>
                  </a:cubicBezTo>
                  <a:cubicBezTo>
                    <a:pt x="19" y="0"/>
                    <a:pt x="22" y="0"/>
                    <a:pt x="24" y="1"/>
                  </a:cubicBezTo>
                  <a:cubicBezTo>
                    <a:pt x="26" y="2"/>
                    <a:pt x="27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2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4" y="12"/>
                  </a:cubicBezTo>
                  <a:cubicBezTo>
                    <a:pt x="24" y="11"/>
                    <a:pt x="23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3" y="7"/>
                    <a:pt x="12" y="7"/>
                  </a:cubicBezTo>
                  <a:cubicBezTo>
                    <a:pt x="11" y="7"/>
                    <a:pt x="11" y="8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3"/>
                    <a:pt x="7" y="14"/>
                    <a:pt x="7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95" name="Freeform 13">
              <a:extLst>
                <a:ext uri="{FF2B5EF4-FFF2-40B4-BE49-F238E27FC236}">
                  <a16:creationId xmlns:a16="http://schemas.microsoft.com/office/drawing/2014/main" id="{8D5E878B-8859-44FA-A69D-DCE630AAB0D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50873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1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3 w 22"/>
                <a:gd name="T25" fmla="*/ 0 h 55"/>
                <a:gd name="T26" fmla="*/ 13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3 w 22"/>
                <a:gd name="T33" fmla="*/ 22 h 55"/>
                <a:gd name="T34" fmla="*/ 13 w 22"/>
                <a:gd name="T35" fmla="*/ 43 h 55"/>
                <a:gd name="T36" fmla="*/ 13 w 22"/>
                <a:gd name="T37" fmla="*/ 45 h 55"/>
                <a:gd name="T38" fmla="*/ 14 w 22"/>
                <a:gd name="T39" fmla="*/ 47 h 55"/>
                <a:gd name="T40" fmla="*/ 15 w 22"/>
                <a:gd name="T41" fmla="*/ 47 h 55"/>
                <a:gd name="T42" fmla="*/ 17 w 22"/>
                <a:gd name="T43" fmla="*/ 48 h 55"/>
                <a:gd name="T44" fmla="*/ 20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3" y="55"/>
                    <a:pt x="12" y="54"/>
                    <a:pt x="11" y="54"/>
                  </a:cubicBezTo>
                  <a:cubicBezTo>
                    <a:pt x="10" y="54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6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5"/>
                    <a:pt x="13" y="45"/>
                  </a:cubicBezTo>
                  <a:cubicBezTo>
                    <a:pt x="13" y="46"/>
                    <a:pt x="13" y="46"/>
                    <a:pt x="14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18" y="48"/>
                    <a:pt x="19" y="48"/>
                    <a:pt x="20" y="47"/>
                  </a:cubicBezTo>
                  <a:cubicBezTo>
                    <a:pt x="21" y="47"/>
                    <a:pt x="22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96" name="Freeform 14">
              <a:extLst>
                <a:ext uri="{FF2B5EF4-FFF2-40B4-BE49-F238E27FC236}">
                  <a16:creationId xmlns:a16="http://schemas.microsoft.com/office/drawing/2014/main" id="{08D55808-ECDC-4E9B-84ED-7301E9E716C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18877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3 w 22"/>
                <a:gd name="T25" fmla="*/ 0 h 55"/>
                <a:gd name="T26" fmla="*/ 13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3 w 22"/>
                <a:gd name="T33" fmla="*/ 22 h 55"/>
                <a:gd name="T34" fmla="*/ 13 w 22"/>
                <a:gd name="T35" fmla="*/ 43 h 55"/>
                <a:gd name="T36" fmla="*/ 13 w 22"/>
                <a:gd name="T37" fmla="*/ 45 h 55"/>
                <a:gd name="T38" fmla="*/ 14 w 22"/>
                <a:gd name="T39" fmla="*/ 47 h 55"/>
                <a:gd name="T40" fmla="*/ 15 w 22"/>
                <a:gd name="T41" fmla="*/ 47 h 55"/>
                <a:gd name="T42" fmla="*/ 17 w 22"/>
                <a:gd name="T43" fmla="*/ 48 h 55"/>
                <a:gd name="T44" fmla="*/ 20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3" y="55"/>
                    <a:pt x="11" y="54"/>
                    <a:pt x="10" y="54"/>
                  </a:cubicBezTo>
                  <a:cubicBezTo>
                    <a:pt x="9" y="54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5"/>
                    <a:pt x="13" y="45"/>
                  </a:cubicBezTo>
                  <a:cubicBezTo>
                    <a:pt x="13" y="46"/>
                    <a:pt x="13" y="46"/>
                    <a:pt x="14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18" y="48"/>
                    <a:pt x="19" y="48"/>
                    <a:pt x="20" y="47"/>
                  </a:cubicBezTo>
                  <a:cubicBezTo>
                    <a:pt x="21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97" name="Freeform 15">
              <a:extLst>
                <a:ext uri="{FF2B5EF4-FFF2-40B4-BE49-F238E27FC236}">
                  <a16:creationId xmlns:a16="http://schemas.microsoft.com/office/drawing/2014/main" id="{3436B310-313E-4A53-A70D-CA0D0D97FE7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90370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2 w 33"/>
                <a:gd name="T5" fmla="*/ 22 h 40"/>
                <a:gd name="T6" fmla="*/ 7 w 33"/>
                <a:gd name="T7" fmla="*/ 22 h 40"/>
                <a:gd name="T8" fmla="*/ 8 w 33"/>
                <a:gd name="T9" fmla="*/ 27 h 40"/>
                <a:gd name="T10" fmla="*/ 10 w 33"/>
                <a:gd name="T11" fmla="*/ 30 h 40"/>
                <a:gd name="T12" fmla="*/ 13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29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0 w 33"/>
                <a:gd name="T31" fmla="*/ 39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4 w 33"/>
                <a:gd name="T49" fmla="*/ 5 h 40"/>
                <a:gd name="T50" fmla="*/ 10 w 33"/>
                <a:gd name="T51" fmla="*/ 1 h 40"/>
                <a:gd name="T52" fmla="*/ 16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4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2 w 33"/>
                <a:gd name="T73" fmla="*/ 7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2" y="21"/>
                    <a:pt x="32" y="22"/>
                    <a:pt x="32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4"/>
                    <a:pt x="8" y="26"/>
                    <a:pt x="8" y="27"/>
                  </a:cubicBezTo>
                  <a:cubicBezTo>
                    <a:pt x="9" y="28"/>
                    <a:pt x="10" y="29"/>
                    <a:pt x="10" y="30"/>
                  </a:cubicBezTo>
                  <a:cubicBezTo>
                    <a:pt x="11" y="31"/>
                    <a:pt x="12" y="32"/>
                    <a:pt x="13" y="32"/>
                  </a:cubicBezTo>
                  <a:cubicBezTo>
                    <a:pt x="14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2"/>
                    <a:pt x="20" y="32"/>
                    <a:pt x="21" y="32"/>
                  </a:cubicBezTo>
                  <a:cubicBezTo>
                    <a:pt x="22" y="32"/>
                    <a:pt x="22" y="31"/>
                    <a:pt x="23" y="31"/>
                  </a:cubicBezTo>
                  <a:cubicBezTo>
                    <a:pt x="23" y="31"/>
                    <a:pt x="24" y="30"/>
                    <a:pt x="25" y="30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0" y="39"/>
                  </a:cubicBezTo>
                  <a:cubicBezTo>
                    <a:pt x="19" y="39"/>
                    <a:pt x="18" y="40"/>
                    <a:pt x="16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0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2" y="31"/>
                  </a:cubicBezTo>
                  <a:cubicBezTo>
                    <a:pt x="1" y="29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4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6" y="0"/>
                  </a:cubicBezTo>
                  <a:cubicBezTo>
                    <a:pt x="19" y="0"/>
                    <a:pt x="22" y="0"/>
                    <a:pt x="24" y="1"/>
                  </a:cubicBezTo>
                  <a:cubicBezTo>
                    <a:pt x="26" y="2"/>
                    <a:pt x="27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2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4" y="12"/>
                  </a:cubicBezTo>
                  <a:cubicBezTo>
                    <a:pt x="24" y="11"/>
                    <a:pt x="23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7" y="6"/>
                    <a:pt x="16" y="6"/>
                  </a:cubicBezTo>
                  <a:cubicBezTo>
                    <a:pt x="15" y="6"/>
                    <a:pt x="13" y="7"/>
                    <a:pt x="12" y="7"/>
                  </a:cubicBezTo>
                  <a:cubicBezTo>
                    <a:pt x="11" y="7"/>
                    <a:pt x="11" y="8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3"/>
                    <a:pt x="7" y="14"/>
                    <a:pt x="7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98" name="Freeform 16">
              <a:extLst>
                <a:ext uri="{FF2B5EF4-FFF2-40B4-BE49-F238E27FC236}">
                  <a16:creationId xmlns:a16="http://schemas.microsoft.com/office/drawing/2014/main" id="{F3CE55A9-AE55-4169-A58D-8171D9916EC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94993" y="6212575"/>
              <a:ext cx="55799" cy="99391"/>
            </a:xfrm>
            <a:custGeom>
              <a:avLst/>
              <a:gdLst>
                <a:gd name="T0" fmla="*/ 20 w 22"/>
                <a:gd name="T1" fmla="*/ 8 h 39"/>
                <a:gd name="T2" fmla="*/ 18 w 22"/>
                <a:gd name="T3" fmla="*/ 7 h 39"/>
                <a:gd name="T4" fmla="*/ 15 w 22"/>
                <a:gd name="T5" fmla="*/ 7 h 39"/>
                <a:gd name="T6" fmla="*/ 9 w 22"/>
                <a:gd name="T7" fmla="*/ 9 h 39"/>
                <a:gd name="T8" fmla="*/ 7 w 22"/>
                <a:gd name="T9" fmla="*/ 17 h 39"/>
                <a:gd name="T10" fmla="*/ 7 w 22"/>
                <a:gd name="T11" fmla="*/ 39 h 39"/>
                <a:gd name="T12" fmla="*/ 0 w 22"/>
                <a:gd name="T13" fmla="*/ 39 h 39"/>
                <a:gd name="T14" fmla="*/ 0 w 22"/>
                <a:gd name="T15" fmla="*/ 0 h 39"/>
                <a:gd name="T16" fmla="*/ 7 w 22"/>
                <a:gd name="T17" fmla="*/ 0 h 39"/>
                <a:gd name="T18" fmla="*/ 7 w 22"/>
                <a:gd name="T19" fmla="*/ 4 h 39"/>
                <a:gd name="T20" fmla="*/ 9 w 22"/>
                <a:gd name="T21" fmla="*/ 2 h 39"/>
                <a:gd name="T22" fmla="*/ 11 w 22"/>
                <a:gd name="T23" fmla="*/ 1 h 39"/>
                <a:gd name="T24" fmla="*/ 13 w 22"/>
                <a:gd name="T25" fmla="*/ 0 h 39"/>
                <a:gd name="T26" fmla="*/ 16 w 22"/>
                <a:gd name="T27" fmla="*/ 0 h 39"/>
                <a:gd name="T28" fmla="*/ 20 w 22"/>
                <a:gd name="T29" fmla="*/ 0 h 39"/>
                <a:gd name="T30" fmla="*/ 22 w 22"/>
                <a:gd name="T31" fmla="*/ 1 h 39"/>
                <a:gd name="T32" fmla="*/ 20 w 22"/>
                <a:gd name="T33" fmla="*/ 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39">
                  <a:moveTo>
                    <a:pt x="20" y="8"/>
                  </a:moveTo>
                  <a:cubicBezTo>
                    <a:pt x="20" y="8"/>
                    <a:pt x="19" y="8"/>
                    <a:pt x="18" y="7"/>
                  </a:cubicBezTo>
                  <a:cubicBezTo>
                    <a:pt x="17" y="7"/>
                    <a:pt x="16" y="7"/>
                    <a:pt x="15" y="7"/>
                  </a:cubicBezTo>
                  <a:cubicBezTo>
                    <a:pt x="12" y="7"/>
                    <a:pt x="10" y="8"/>
                    <a:pt x="9" y="9"/>
                  </a:cubicBezTo>
                  <a:cubicBezTo>
                    <a:pt x="8" y="11"/>
                    <a:pt x="7" y="14"/>
                    <a:pt x="7" y="17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3"/>
                    <a:pt x="8" y="3"/>
                    <a:pt x="9" y="2"/>
                  </a:cubicBezTo>
                  <a:cubicBezTo>
                    <a:pt x="9" y="2"/>
                    <a:pt x="10" y="1"/>
                    <a:pt x="11" y="1"/>
                  </a:cubicBezTo>
                  <a:cubicBezTo>
                    <a:pt x="11" y="0"/>
                    <a:pt x="12" y="0"/>
                    <a:pt x="13" y="0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0"/>
                    <a:pt x="19" y="0"/>
                    <a:pt x="20" y="0"/>
                  </a:cubicBezTo>
                  <a:cubicBezTo>
                    <a:pt x="21" y="0"/>
                    <a:pt x="22" y="1"/>
                    <a:pt x="22" y="1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99" name="Freeform 17">
              <a:extLst>
                <a:ext uri="{FF2B5EF4-FFF2-40B4-BE49-F238E27FC236}">
                  <a16:creationId xmlns:a16="http://schemas.microsoft.com/office/drawing/2014/main" id="{FA01BC48-4605-46FC-A7AC-192C7DBCA04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06591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3 w 22"/>
                <a:gd name="T25" fmla="*/ 0 h 55"/>
                <a:gd name="T26" fmla="*/ 13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3 w 22"/>
                <a:gd name="T33" fmla="*/ 22 h 55"/>
                <a:gd name="T34" fmla="*/ 13 w 22"/>
                <a:gd name="T35" fmla="*/ 43 h 55"/>
                <a:gd name="T36" fmla="*/ 13 w 22"/>
                <a:gd name="T37" fmla="*/ 45 h 55"/>
                <a:gd name="T38" fmla="*/ 14 w 22"/>
                <a:gd name="T39" fmla="*/ 47 h 55"/>
                <a:gd name="T40" fmla="*/ 15 w 22"/>
                <a:gd name="T41" fmla="*/ 47 h 55"/>
                <a:gd name="T42" fmla="*/ 17 w 22"/>
                <a:gd name="T43" fmla="*/ 48 h 55"/>
                <a:gd name="T44" fmla="*/ 20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3" y="55"/>
                    <a:pt x="11" y="54"/>
                    <a:pt x="10" y="54"/>
                  </a:cubicBezTo>
                  <a:cubicBezTo>
                    <a:pt x="9" y="54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5"/>
                    <a:pt x="13" y="45"/>
                  </a:cubicBezTo>
                  <a:cubicBezTo>
                    <a:pt x="13" y="46"/>
                    <a:pt x="13" y="46"/>
                    <a:pt x="14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18" y="48"/>
                    <a:pt x="19" y="48"/>
                    <a:pt x="20" y="47"/>
                  </a:cubicBezTo>
                  <a:cubicBezTo>
                    <a:pt x="21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00" name="Freeform 18">
              <a:extLst>
                <a:ext uri="{FF2B5EF4-FFF2-40B4-BE49-F238E27FC236}">
                  <a16:creationId xmlns:a16="http://schemas.microsoft.com/office/drawing/2014/main" id="{870190F3-472B-4296-B88D-D6904B9F308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85058" y="6174213"/>
              <a:ext cx="80211" cy="137753"/>
            </a:xfrm>
            <a:custGeom>
              <a:avLst/>
              <a:gdLst>
                <a:gd name="T0" fmla="*/ 23 w 31"/>
                <a:gd name="T1" fmla="*/ 54 h 54"/>
                <a:gd name="T2" fmla="*/ 23 w 31"/>
                <a:gd name="T3" fmla="*/ 32 h 54"/>
                <a:gd name="T4" fmla="*/ 21 w 31"/>
                <a:gd name="T5" fmla="*/ 24 h 54"/>
                <a:gd name="T6" fmla="*/ 15 w 31"/>
                <a:gd name="T7" fmla="*/ 22 h 54"/>
                <a:gd name="T8" fmla="*/ 12 w 31"/>
                <a:gd name="T9" fmla="*/ 22 h 54"/>
                <a:gd name="T10" fmla="*/ 10 w 31"/>
                <a:gd name="T11" fmla="*/ 24 h 54"/>
                <a:gd name="T12" fmla="*/ 8 w 31"/>
                <a:gd name="T13" fmla="*/ 27 h 54"/>
                <a:gd name="T14" fmla="*/ 7 w 31"/>
                <a:gd name="T15" fmla="*/ 31 h 54"/>
                <a:gd name="T16" fmla="*/ 7 w 31"/>
                <a:gd name="T17" fmla="*/ 54 h 54"/>
                <a:gd name="T18" fmla="*/ 0 w 31"/>
                <a:gd name="T19" fmla="*/ 54 h 54"/>
                <a:gd name="T20" fmla="*/ 0 w 31"/>
                <a:gd name="T21" fmla="*/ 4 h 54"/>
                <a:gd name="T22" fmla="*/ 7 w 31"/>
                <a:gd name="T23" fmla="*/ 0 h 54"/>
                <a:gd name="T24" fmla="*/ 7 w 31"/>
                <a:gd name="T25" fmla="*/ 19 h 54"/>
                <a:gd name="T26" fmla="*/ 9 w 31"/>
                <a:gd name="T27" fmla="*/ 17 h 54"/>
                <a:gd name="T28" fmla="*/ 12 w 31"/>
                <a:gd name="T29" fmla="*/ 16 h 54"/>
                <a:gd name="T30" fmla="*/ 14 w 31"/>
                <a:gd name="T31" fmla="*/ 15 h 54"/>
                <a:gd name="T32" fmla="*/ 17 w 31"/>
                <a:gd name="T33" fmla="*/ 15 h 54"/>
                <a:gd name="T34" fmla="*/ 23 w 31"/>
                <a:gd name="T35" fmla="*/ 16 h 54"/>
                <a:gd name="T36" fmla="*/ 27 w 31"/>
                <a:gd name="T37" fmla="*/ 19 h 54"/>
                <a:gd name="T38" fmla="*/ 30 w 31"/>
                <a:gd name="T39" fmla="*/ 24 h 54"/>
                <a:gd name="T40" fmla="*/ 31 w 31"/>
                <a:gd name="T41" fmla="*/ 32 h 54"/>
                <a:gd name="T42" fmla="*/ 31 w 31"/>
                <a:gd name="T43" fmla="*/ 54 h 54"/>
                <a:gd name="T44" fmla="*/ 23 w 31"/>
                <a:gd name="T4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4">
                  <a:moveTo>
                    <a:pt x="23" y="54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3" y="26"/>
                    <a:pt x="21" y="24"/>
                  </a:cubicBezTo>
                  <a:cubicBezTo>
                    <a:pt x="20" y="22"/>
                    <a:pt x="18" y="22"/>
                    <a:pt x="15" y="22"/>
                  </a:cubicBezTo>
                  <a:cubicBezTo>
                    <a:pt x="14" y="22"/>
                    <a:pt x="13" y="22"/>
                    <a:pt x="12" y="22"/>
                  </a:cubicBezTo>
                  <a:cubicBezTo>
                    <a:pt x="11" y="22"/>
                    <a:pt x="10" y="23"/>
                    <a:pt x="10" y="24"/>
                  </a:cubicBezTo>
                  <a:cubicBezTo>
                    <a:pt x="9" y="25"/>
                    <a:pt x="8" y="26"/>
                    <a:pt x="8" y="27"/>
                  </a:cubicBezTo>
                  <a:cubicBezTo>
                    <a:pt x="8" y="28"/>
                    <a:pt x="7" y="30"/>
                    <a:pt x="7" y="31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9" y="18"/>
                    <a:pt x="9" y="17"/>
                  </a:cubicBezTo>
                  <a:cubicBezTo>
                    <a:pt x="10" y="17"/>
                    <a:pt x="11" y="16"/>
                    <a:pt x="12" y="16"/>
                  </a:cubicBezTo>
                  <a:cubicBezTo>
                    <a:pt x="12" y="15"/>
                    <a:pt x="13" y="15"/>
                    <a:pt x="14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19" y="15"/>
                    <a:pt x="21" y="15"/>
                    <a:pt x="23" y="16"/>
                  </a:cubicBezTo>
                  <a:cubicBezTo>
                    <a:pt x="25" y="16"/>
                    <a:pt x="26" y="17"/>
                    <a:pt x="27" y="19"/>
                  </a:cubicBezTo>
                  <a:cubicBezTo>
                    <a:pt x="29" y="20"/>
                    <a:pt x="29" y="22"/>
                    <a:pt x="30" y="24"/>
                  </a:cubicBezTo>
                  <a:cubicBezTo>
                    <a:pt x="31" y="27"/>
                    <a:pt x="31" y="29"/>
                    <a:pt x="31" y="32"/>
                  </a:cubicBezTo>
                  <a:cubicBezTo>
                    <a:pt x="31" y="54"/>
                    <a:pt x="31" y="54"/>
                    <a:pt x="31" y="54"/>
                  </a:cubicBezTo>
                  <a:lnTo>
                    <a:pt x="23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01" name="Freeform 19">
              <a:extLst>
                <a:ext uri="{FF2B5EF4-FFF2-40B4-BE49-F238E27FC236}">
                  <a16:creationId xmlns:a16="http://schemas.microsoft.com/office/drawing/2014/main" id="{6CEA0F2B-4AAB-4A16-B7F1-CFCB0C0DCEE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582706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8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4 w 33"/>
                <a:gd name="T21" fmla="*/ 31 h 40"/>
                <a:gd name="T22" fmla="*/ 26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5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2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6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1 w 33"/>
                <a:gd name="T69" fmla="*/ 7 h 40"/>
                <a:gd name="T70" fmla="*/ 17 w 33"/>
                <a:gd name="T71" fmla="*/ 6 h 40"/>
                <a:gd name="T72" fmla="*/ 13 w 33"/>
                <a:gd name="T73" fmla="*/ 7 h 40"/>
                <a:gd name="T74" fmla="*/ 11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6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10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3" y="32"/>
                    <a:pt x="23" y="31"/>
                    <a:pt x="24" y="31"/>
                  </a:cubicBezTo>
                  <a:cubicBezTo>
                    <a:pt x="24" y="31"/>
                    <a:pt x="25" y="30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7" y="37"/>
                    <a:pt x="26" y="38"/>
                    <a:pt x="25" y="38"/>
                  </a:cubicBezTo>
                  <a:cubicBezTo>
                    <a:pt x="24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4" y="39"/>
                    <a:pt x="12" y="39"/>
                  </a:cubicBezTo>
                  <a:cubicBezTo>
                    <a:pt x="11" y="38"/>
                    <a:pt x="10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4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16"/>
                    <a:pt x="1" y="13"/>
                    <a:pt x="2" y="11"/>
                  </a:cubicBezTo>
                  <a:cubicBezTo>
                    <a:pt x="2" y="8"/>
                    <a:pt x="4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5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1" y="7"/>
                    <a:pt x="32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6" y="16"/>
                  </a:moveTo>
                  <a:cubicBezTo>
                    <a:pt x="26" y="15"/>
                    <a:pt x="25" y="13"/>
                    <a:pt x="25" y="12"/>
                  </a:cubicBezTo>
                  <a:cubicBezTo>
                    <a:pt x="25" y="11"/>
                    <a:pt x="24" y="10"/>
                    <a:pt x="23" y="9"/>
                  </a:cubicBezTo>
                  <a:cubicBezTo>
                    <a:pt x="23" y="8"/>
                    <a:pt x="22" y="8"/>
                    <a:pt x="21" y="7"/>
                  </a:cubicBezTo>
                  <a:cubicBezTo>
                    <a:pt x="20" y="7"/>
                    <a:pt x="18" y="6"/>
                    <a:pt x="17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1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02" name="Freeform 20">
              <a:extLst>
                <a:ext uri="{FF2B5EF4-FFF2-40B4-BE49-F238E27FC236}">
                  <a16:creationId xmlns:a16="http://schemas.microsoft.com/office/drawing/2014/main" id="{CD64F657-7EE7-4AF2-ADE4-160C87E64D6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730922" y="6212575"/>
              <a:ext cx="80211" cy="134265"/>
            </a:xfrm>
            <a:custGeom>
              <a:avLst/>
              <a:gdLst>
                <a:gd name="T0" fmla="*/ 25 w 32"/>
                <a:gd name="T1" fmla="*/ 53 h 53"/>
                <a:gd name="T2" fmla="*/ 25 w 32"/>
                <a:gd name="T3" fmla="*/ 35 h 53"/>
                <a:gd name="T4" fmla="*/ 20 w 32"/>
                <a:gd name="T5" fmla="*/ 38 h 53"/>
                <a:gd name="T6" fmla="*/ 15 w 32"/>
                <a:gd name="T7" fmla="*/ 40 h 53"/>
                <a:gd name="T8" fmla="*/ 9 w 32"/>
                <a:gd name="T9" fmla="*/ 38 h 53"/>
                <a:gd name="T10" fmla="*/ 4 w 32"/>
                <a:gd name="T11" fmla="*/ 35 h 53"/>
                <a:gd name="T12" fmla="*/ 1 w 32"/>
                <a:gd name="T13" fmla="*/ 28 h 53"/>
                <a:gd name="T14" fmla="*/ 0 w 32"/>
                <a:gd name="T15" fmla="*/ 19 h 53"/>
                <a:gd name="T16" fmla="*/ 1 w 32"/>
                <a:gd name="T17" fmla="*/ 10 h 53"/>
                <a:gd name="T18" fmla="*/ 4 w 32"/>
                <a:gd name="T19" fmla="*/ 4 h 53"/>
                <a:gd name="T20" fmla="*/ 9 w 32"/>
                <a:gd name="T21" fmla="*/ 1 h 53"/>
                <a:gd name="T22" fmla="*/ 15 w 32"/>
                <a:gd name="T23" fmla="*/ 0 h 53"/>
                <a:gd name="T24" fmla="*/ 18 w 32"/>
                <a:gd name="T25" fmla="*/ 0 h 53"/>
                <a:gd name="T26" fmla="*/ 20 w 32"/>
                <a:gd name="T27" fmla="*/ 1 h 53"/>
                <a:gd name="T28" fmla="*/ 23 w 32"/>
                <a:gd name="T29" fmla="*/ 2 h 53"/>
                <a:gd name="T30" fmla="*/ 25 w 32"/>
                <a:gd name="T31" fmla="*/ 4 h 53"/>
                <a:gd name="T32" fmla="*/ 25 w 32"/>
                <a:gd name="T33" fmla="*/ 0 h 53"/>
                <a:gd name="T34" fmla="*/ 32 w 32"/>
                <a:gd name="T35" fmla="*/ 0 h 53"/>
                <a:gd name="T36" fmla="*/ 32 w 32"/>
                <a:gd name="T37" fmla="*/ 49 h 53"/>
                <a:gd name="T38" fmla="*/ 25 w 32"/>
                <a:gd name="T39" fmla="*/ 53 h 53"/>
                <a:gd name="T40" fmla="*/ 25 w 32"/>
                <a:gd name="T41" fmla="*/ 12 h 53"/>
                <a:gd name="T42" fmla="*/ 23 w 32"/>
                <a:gd name="T43" fmla="*/ 10 h 53"/>
                <a:gd name="T44" fmla="*/ 21 w 32"/>
                <a:gd name="T45" fmla="*/ 8 h 53"/>
                <a:gd name="T46" fmla="*/ 18 w 32"/>
                <a:gd name="T47" fmla="*/ 7 h 53"/>
                <a:gd name="T48" fmla="*/ 16 w 32"/>
                <a:gd name="T49" fmla="*/ 7 h 53"/>
                <a:gd name="T50" fmla="*/ 9 w 32"/>
                <a:gd name="T51" fmla="*/ 10 h 53"/>
                <a:gd name="T52" fmla="*/ 7 w 32"/>
                <a:gd name="T53" fmla="*/ 19 h 53"/>
                <a:gd name="T54" fmla="*/ 10 w 32"/>
                <a:gd name="T55" fmla="*/ 29 h 53"/>
                <a:gd name="T56" fmla="*/ 16 w 32"/>
                <a:gd name="T57" fmla="*/ 33 h 53"/>
                <a:gd name="T58" fmla="*/ 21 w 32"/>
                <a:gd name="T59" fmla="*/ 31 h 53"/>
                <a:gd name="T60" fmla="*/ 25 w 32"/>
                <a:gd name="T61" fmla="*/ 28 h 53"/>
                <a:gd name="T62" fmla="*/ 25 w 32"/>
                <a:gd name="T63" fmla="*/ 1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2" h="53">
                  <a:moveTo>
                    <a:pt x="25" y="53"/>
                  </a:moveTo>
                  <a:cubicBezTo>
                    <a:pt x="25" y="35"/>
                    <a:pt x="25" y="35"/>
                    <a:pt x="25" y="35"/>
                  </a:cubicBezTo>
                  <a:cubicBezTo>
                    <a:pt x="23" y="36"/>
                    <a:pt x="22" y="37"/>
                    <a:pt x="20" y="38"/>
                  </a:cubicBezTo>
                  <a:cubicBezTo>
                    <a:pt x="18" y="39"/>
                    <a:pt x="17" y="40"/>
                    <a:pt x="15" y="40"/>
                  </a:cubicBezTo>
                  <a:cubicBezTo>
                    <a:pt x="13" y="40"/>
                    <a:pt x="11" y="39"/>
                    <a:pt x="9" y="38"/>
                  </a:cubicBezTo>
                  <a:cubicBezTo>
                    <a:pt x="7" y="38"/>
                    <a:pt x="5" y="36"/>
                    <a:pt x="4" y="35"/>
                  </a:cubicBezTo>
                  <a:cubicBezTo>
                    <a:pt x="3" y="33"/>
                    <a:pt x="2" y="31"/>
                    <a:pt x="1" y="28"/>
                  </a:cubicBezTo>
                  <a:cubicBezTo>
                    <a:pt x="0" y="26"/>
                    <a:pt x="0" y="23"/>
                    <a:pt x="0" y="19"/>
                  </a:cubicBezTo>
                  <a:cubicBezTo>
                    <a:pt x="0" y="16"/>
                    <a:pt x="0" y="13"/>
                    <a:pt x="1" y="10"/>
                  </a:cubicBezTo>
                  <a:cubicBezTo>
                    <a:pt x="2" y="8"/>
                    <a:pt x="3" y="6"/>
                    <a:pt x="4" y="4"/>
                  </a:cubicBezTo>
                  <a:cubicBezTo>
                    <a:pt x="6" y="3"/>
                    <a:pt x="7" y="2"/>
                    <a:pt x="9" y="1"/>
                  </a:cubicBezTo>
                  <a:cubicBezTo>
                    <a:pt x="11" y="0"/>
                    <a:pt x="13" y="0"/>
                    <a:pt x="15" y="0"/>
                  </a:cubicBezTo>
                  <a:cubicBezTo>
                    <a:pt x="16" y="0"/>
                    <a:pt x="17" y="0"/>
                    <a:pt x="18" y="0"/>
                  </a:cubicBezTo>
                  <a:cubicBezTo>
                    <a:pt x="19" y="0"/>
                    <a:pt x="20" y="0"/>
                    <a:pt x="20" y="1"/>
                  </a:cubicBezTo>
                  <a:cubicBezTo>
                    <a:pt x="21" y="1"/>
                    <a:pt x="22" y="2"/>
                    <a:pt x="23" y="2"/>
                  </a:cubicBezTo>
                  <a:cubicBezTo>
                    <a:pt x="23" y="3"/>
                    <a:pt x="24" y="3"/>
                    <a:pt x="25" y="4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49"/>
                    <a:pt x="32" y="49"/>
                    <a:pt x="32" y="49"/>
                  </a:cubicBezTo>
                  <a:lnTo>
                    <a:pt x="25" y="53"/>
                  </a:lnTo>
                  <a:close/>
                  <a:moveTo>
                    <a:pt x="25" y="12"/>
                  </a:moveTo>
                  <a:cubicBezTo>
                    <a:pt x="24" y="11"/>
                    <a:pt x="24" y="10"/>
                    <a:pt x="23" y="10"/>
                  </a:cubicBezTo>
                  <a:cubicBezTo>
                    <a:pt x="23" y="9"/>
                    <a:pt x="22" y="9"/>
                    <a:pt x="21" y="8"/>
                  </a:cubicBezTo>
                  <a:cubicBezTo>
                    <a:pt x="20" y="8"/>
                    <a:pt x="19" y="7"/>
                    <a:pt x="18" y="7"/>
                  </a:cubicBezTo>
                  <a:cubicBezTo>
                    <a:pt x="18" y="7"/>
                    <a:pt x="17" y="7"/>
                    <a:pt x="16" y="7"/>
                  </a:cubicBezTo>
                  <a:cubicBezTo>
                    <a:pt x="13" y="7"/>
                    <a:pt x="11" y="8"/>
                    <a:pt x="9" y="10"/>
                  </a:cubicBezTo>
                  <a:cubicBezTo>
                    <a:pt x="8" y="12"/>
                    <a:pt x="7" y="15"/>
                    <a:pt x="7" y="19"/>
                  </a:cubicBezTo>
                  <a:cubicBezTo>
                    <a:pt x="7" y="23"/>
                    <a:pt x="8" y="27"/>
                    <a:pt x="10" y="29"/>
                  </a:cubicBezTo>
                  <a:cubicBezTo>
                    <a:pt x="11" y="31"/>
                    <a:pt x="13" y="33"/>
                    <a:pt x="16" y="33"/>
                  </a:cubicBezTo>
                  <a:cubicBezTo>
                    <a:pt x="18" y="33"/>
                    <a:pt x="19" y="32"/>
                    <a:pt x="21" y="31"/>
                  </a:cubicBezTo>
                  <a:cubicBezTo>
                    <a:pt x="22" y="30"/>
                    <a:pt x="24" y="29"/>
                    <a:pt x="25" y="28"/>
                  </a:cubicBezTo>
                  <a:lnTo>
                    <a:pt x="25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03" name="Freeform 21">
              <a:extLst>
                <a:ext uri="{FF2B5EF4-FFF2-40B4-BE49-F238E27FC236}">
                  <a16:creationId xmlns:a16="http://schemas.microsoft.com/office/drawing/2014/main" id="{FA80A690-9084-4519-8D88-A01963C0236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835545" y="6212575"/>
              <a:ext cx="78468" cy="101135"/>
            </a:xfrm>
            <a:custGeom>
              <a:avLst/>
              <a:gdLst>
                <a:gd name="T0" fmla="*/ 24 w 31"/>
                <a:gd name="T1" fmla="*/ 39 h 40"/>
                <a:gd name="T2" fmla="*/ 24 w 31"/>
                <a:gd name="T3" fmla="*/ 35 h 40"/>
                <a:gd name="T4" fmla="*/ 20 w 31"/>
                <a:gd name="T5" fmla="*/ 38 h 40"/>
                <a:gd name="T6" fmla="*/ 14 w 31"/>
                <a:gd name="T7" fmla="*/ 40 h 40"/>
                <a:gd name="T8" fmla="*/ 4 w 31"/>
                <a:gd name="T9" fmla="*/ 35 h 40"/>
                <a:gd name="T10" fmla="*/ 0 w 31"/>
                <a:gd name="T11" fmla="*/ 22 h 40"/>
                <a:gd name="T12" fmla="*/ 0 w 31"/>
                <a:gd name="T13" fmla="*/ 0 h 40"/>
                <a:gd name="T14" fmla="*/ 8 w 31"/>
                <a:gd name="T15" fmla="*/ 0 h 40"/>
                <a:gd name="T16" fmla="*/ 8 w 31"/>
                <a:gd name="T17" fmla="*/ 22 h 40"/>
                <a:gd name="T18" fmla="*/ 10 w 31"/>
                <a:gd name="T19" fmla="*/ 30 h 40"/>
                <a:gd name="T20" fmla="*/ 16 w 31"/>
                <a:gd name="T21" fmla="*/ 33 h 40"/>
                <a:gd name="T22" fmla="*/ 22 w 31"/>
                <a:gd name="T23" fmla="*/ 30 h 40"/>
                <a:gd name="T24" fmla="*/ 24 w 31"/>
                <a:gd name="T25" fmla="*/ 23 h 40"/>
                <a:gd name="T26" fmla="*/ 24 w 31"/>
                <a:gd name="T27" fmla="*/ 0 h 40"/>
                <a:gd name="T28" fmla="*/ 31 w 31"/>
                <a:gd name="T29" fmla="*/ 0 h 40"/>
                <a:gd name="T30" fmla="*/ 31 w 31"/>
                <a:gd name="T31" fmla="*/ 39 h 40"/>
                <a:gd name="T32" fmla="*/ 24 w 31"/>
                <a:gd name="T33" fmla="*/ 3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40">
                  <a:moveTo>
                    <a:pt x="24" y="39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23" y="36"/>
                    <a:pt x="22" y="38"/>
                    <a:pt x="20" y="38"/>
                  </a:cubicBezTo>
                  <a:cubicBezTo>
                    <a:pt x="18" y="39"/>
                    <a:pt x="16" y="40"/>
                    <a:pt x="14" y="40"/>
                  </a:cubicBezTo>
                  <a:cubicBezTo>
                    <a:pt x="10" y="40"/>
                    <a:pt x="6" y="38"/>
                    <a:pt x="4" y="35"/>
                  </a:cubicBezTo>
                  <a:cubicBezTo>
                    <a:pt x="2" y="32"/>
                    <a:pt x="0" y="28"/>
                    <a:pt x="0" y="2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6"/>
                    <a:pt x="9" y="28"/>
                    <a:pt x="10" y="30"/>
                  </a:cubicBezTo>
                  <a:cubicBezTo>
                    <a:pt x="11" y="32"/>
                    <a:pt x="13" y="33"/>
                    <a:pt x="16" y="33"/>
                  </a:cubicBezTo>
                  <a:cubicBezTo>
                    <a:pt x="18" y="33"/>
                    <a:pt x="20" y="32"/>
                    <a:pt x="22" y="30"/>
                  </a:cubicBezTo>
                  <a:cubicBezTo>
                    <a:pt x="23" y="28"/>
                    <a:pt x="24" y="26"/>
                    <a:pt x="24" y="23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39"/>
                    <a:pt x="31" y="39"/>
                    <a:pt x="31" y="39"/>
                  </a:cubicBezTo>
                  <a:lnTo>
                    <a:pt x="24" y="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04" name="Freeform 22">
              <a:extLst>
                <a:ext uri="{FF2B5EF4-FFF2-40B4-BE49-F238E27FC236}">
                  <a16:creationId xmlns:a16="http://schemas.microsoft.com/office/drawing/2014/main" id="{E847401D-2482-482A-AC12-D2E83C13546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934936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8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3 w 33"/>
                <a:gd name="T21" fmla="*/ 31 h 40"/>
                <a:gd name="T22" fmla="*/ 26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6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6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5" y="30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4" y="39"/>
                    <a:pt x="12" y="39"/>
                  </a:cubicBezTo>
                  <a:cubicBezTo>
                    <a:pt x="11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1" y="13"/>
                    <a:pt x="1" y="11"/>
                  </a:cubicBezTo>
                  <a:cubicBezTo>
                    <a:pt x="2" y="8"/>
                    <a:pt x="3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6" y="16"/>
                  </a:moveTo>
                  <a:cubicBezTo>
                    <a:pt x="25" y="15"/>
                    <a:pt x="25" y="13"/>
                    <a:pt x="25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2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05" name="Freeform 23">
              <a:extLst>
                <a:ext uri="{FF2B5EF4-FFF2-40B4-BE49-F238E27FC236}">
                  <a16:creationId xmlns:a16="http://schemas.microsoft.com/office/drawing/2014/main" id="{86054F72-4509-4465-B9A8-8DAE3EFD35B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030841" y="6212575"/>
              <a:ext cx="73236" cy="101135"/>
            </a:xfrm>
            <a:custGeom>
              <a:avLst/>
              <a:gdLst>
                <a:gd name="T0" fmla="*/ 28 w 29"/>
                <a:gd name="T1" fmla="*/ 4 h 40"/>
                <a:gd name="T2" fmla="*/ 24 w 29"/>
                <a:gd name="T3" fmla="*/ 10 h 40"/>
                <a:gd name="T4" fmla="*/ 20 w 29"/>
                <a:gd name="T5" fmla="*/ 7 h 40"/>
                <a:gd name="T6" fmla="*/ 14 w 29"/>
                <a:gd name="T7" fmla="*/ 6 h 40"/>
                <a:gd name="T8" fmla="*/ 10 w 29"/>
                <a:gd name="T9" fmla="*/ 7 h 40"/>
                <a:gd name="T10" fmla="*/ 9 w 29"/>
                <a:gd name="T11" fmla="*/ 10 h 40"/>
                <a:gd name="T12" fmla="*/ 9 w 29"/>
                <a:gd name="T13" fmla="*/ 11 h 40"/>
                <a:gd name="T14" fmla="*/ 11 w 29"/>
                <a:gd name="T15" fmla="*/ 12 h 40"/>
                <a:gd name="T16" fmla="*/ 13 w 29"/>
                <a:gd name="T17" fmla="*/ 14 h 40"/>
                <a:gd name="T18" fmla="*/ 16 w 29"/>
                <a:gd name="T19" fmla="*/ 15 h 40"/>
                <a:gd name="T20" fmla="*/ 22 w 29"/>
                <a:gd name="T21" fmla="*/ 18 h 40"/>
                <a:gd name="T22" fmla="*/ 26 w 29"/>
                <a:gd name="T23" fmla="*/ 20 h 40"/>
                <a:gd name="T24" fmla="*/ 28 w 29"/>
                <a:gd name="T25" fmla="*/ 24 h 40"/>
                <a:gd name="T26" fmla="*/ 29 w 29"/>
                <a:gd name="T27" fmla="*/ 28 h 40"/>
                <a:gd name="T28" fmla="*/ 28 w 29"/>
                <a:gd name="T29" fmla="*/ 34 h 40"/>
                <a:gd name="T30" fmla="*/ 25 w 29"/>
                <a:gd name="T31" fmla="*/ 37 h 40"/>
                <a:gd name="T32" fmla="*/ 20 w 29"/>
                <a:gd name="T33" fmla="*/ 39 h 40"/>
                <a:gd name="T34" fmla="*/ 15 w 29"/>
                <a:gd name="T35" fmla="*/ 40 h 40"/>
                <a:gd name="T36" fmla="*/ 7 w 29"/>
                <a:gd name="T37" fmla="*/ 38 h 40"/>
                <a:gd name="T38" fmla="*/ 0 w 29"/>
                <a:gd name="T39" fmla="*/ 35 h 40"/>
                <a:gd name="T40" fmla="*/ 4 w 29"/>
                <a:gd name="T41" fmla="*/ 29 h 40"/>
                <a:gd name="T42" fmla="*/ 9 w 29"/>
                <a:gd name="T43" fmla="*/ 32 h 40"/>
                <a:gd name="T44" fmla="*/ 15 w 29"/>
                <a:gd name="T45" fmla="*/ 33 h 40"/>
                <a:gd name="T46" fmla="*/ 20 w 29"/>
                <a:gd name="T47" fmla="*/ 32 h 40"/>
                <a:gd name="T48" fmla="*/ 22 w 29"/>
                <a:gd name="T49" fmla="*/ 29 h 40"/>
                <a:gd name="T50" fmla="*/ 21 w 29"/>
                <a:gd name="T51" fmla="*/ 27 h 40"/>
                <a:gd name="T52" fmla="*/ 19 w 29"/>
                <a:gd name="T53" fmla="*/ 25 h 40"/>
                <a:gd name="T54" fmla="*/ 17 w 29"/>
                <a:gd name="T55" fmla="*/ 24 h 40"/>
                <a:gd name="T56" fmla="*/ 13 w 29"/>
                <a:gd name="T57" fmla="*/ 22 h 40"/>
                <a:gd name="T58" fmla="*/ 8 w 29"/>
                <a:gd name="T59" fmla="*/ 20 h 40"/>
                <a:gd name="T60" fmla="*/ 4 w 29"/>
                <a:gd name="T61" fmla="*/ 17 h 40"/>
                <a:gd name="T62" fmla="*/ 2 w 29"/>
                <a:gd name="T63" fmla="*/ 14 h 40"/>
                <a:gd name="T64" fmla="*/ 2 w 29"/>
                <a:gd name="T65" fmla="*/ 10 h 40"/>
                <a:gd name="T66" fmla="*/ 2 w 29"/>
                <a:gd name="T67" fmla="*/ 5 h 40"/>
                <a:gd name="T68" fmla="*/ 5 w 29"/>
                <a:gd name="T69" fmla="*/ 2 h 40"/>
                <a:gd name="T70" fmla="*/ 9 w 29"/>
                <a:gd name="T71" fmla="*/ 0 h 40"/>
                <a:gd name="T72" fmla="*/ 15 w 29"/>
                <a:gd name="T73" fmla="*/ 0 h 40"/>
                <a:gd name="T74" fmla="*/ 22 w 29"/>
                <a:gd name="T75" fmla="*/ 1 h 40"/>
                <a:gd name="T76" fmla="*/ 28 w 29"/>
                <a:gd name="T7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" h="40">
                  <a:moveTo>
                    <a:pt x="28" y="4"/>
                  </a:moveTo>
                  <a:cubicBezTo>
                    <a:pt x="24" y="10"/>
                    <a:pt x="24" y="10"/>
                    <a:pt x="24" y="10"/>
                  </a:cubicBezTo>
                  <a:cubicBezTo>
                    <a:pt x="23" y="8"/>
                    <a:pt x="21" y="8"/>
                    <a:pt x="20" y="7"/>
                  </a:cubicBezTo>
                  <a:cubicBezTo>
                    <a:pt x="18" y="7"/>
                    <a:pt x="16" y="6"/>
                    <a:pt x="14" y="6"/>
                  </a:cubicBezTo>
                  <a:cubicBezTo>
                    <a:pt x="13" y="6"/>
                    <a:pt x="11" y="7"/>
                    <a:pt x="10" y="7"/>
                  </a:cubicBezTo>
                  <a:cubicBezTo>
                    <a:pt x="10" y="8"/>
                    <a:pt x="9" y="9"/>
                    <a:pt x="9" y="10"/>
                  </a:cubicBezTo>
                  <a:cubicBezTo>
                    <a:pt x="9" y="10"/>
                    <a:pt x="9" y="11"/>
                    <a:pt x="9" y="11"/>
                  </a:cubicBezTo>
                  <a:cubicBezTo>
                    <a:pt x="10" y="12"/>
                    <a:pt x="10" y="12"/>
                    <a:pt x="11" y="12"/>
                  </a:cubicBezTo>
                  <a:cubicBezTo>
                    <a:pt x="11" y="13"/>
                    <a:pt x="12" y="13"/>
                    <a:pt x="13" y="14"/>
                  </a:cubicBezTo>
                  <a:cubicBezTo>
                    <a:pt x="14" y="14"/>
                    <a:pt x="15" y="15"/>
                    <a:pt x="16" y="15"/>
                  </a:cubicBezTo>
                  <a:cubicBezTo>
                    <a:pt x="18" y="16"/>
                    <a:pt x="20" y="17"/>
                    <a:pt x="22" y="18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1"/>
                    <a:pt x="28" y="22"/>
                    <a:pt x="28" y="24"/>
                  </a:cubicBezTo>
                  <a:cubicBezTo>
                    <a:pt x="29" y="25"/>
                    <a:pt x="29" y="26"/>
                    <a:pt x="29" y="28"/>
                  </a:cubicBezTo>
                  <a:cubicBezTo>
                    <a:pt x="29" y="30"/>
                    <a:pt x="29" y="32"/>
                    <a:pt x="28" y="34"/>
                  </a:cubicBezTo>
                  <a:cubicBezTo>
                    <a:pt x="27" y="35"/>
                    <a:pt x="26" y="36"/>
                    <a:pt x="25" y="37"/>
                  </a:cubicBezTo>
                  <a:cubicBezTo>
                    <a:pt x="23" y="38"/>
                    <a:pt x="22" y="39"/>
                    <a:pt x="20" y="39"/>
                  </a:cubicBezTo>
                  <a:cubicBezTo>
                    <a:pt x="18" y="39"/>
                    <a:pt x="17" y="40"/>
                    <a:pt x="15" y="40"/>
                  </a:cubicBezTo>
                  <a:cubicBezTo>
                    <a:pt x="12" y="40"/>
                    <a:pt x="10" y="39"/>
                    <a:pt x="7" y="38"/>
                  </a:cubicBezTo>
                  <a:cubicBezTo>
                    <a:pt x="4" y="37"/>
                    <a:pt x="2" y="36"/>
                    <a:pt x="0" y="35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5" y="30"/>
                    <a:pt x="7" y="31"/>
                    <a:pt x="9" y="32"/>
                  </a:cubicBezTo>
                  <a:cubicBezTo>
                    <a:pt x="11" y="32"/>
                    <a:pt x="13" y="33"/>
                    <a:pt x="15" y="33"/>
                  </a:cubicBezTo>
                  <a:cubicBezTo>
                    <a:pt x="17" y="33"/>
                    <a:pt x="19" y="32"/>
                    <a:pt x="20" y="32"/>
                  </a:cubicBezTo>
                  <a:cubicBezTo>
                    <a:pt x="21" y="31"/>
                    <a:pt x="22" y="30"/>
                    <a:pt x="22" y="29"/>
                  </a:cubicBezTo>
                  <a:cubicBezTo>
                    <a:pt x="22" y="28"/>
                    <a:pt x="22" y="27"/>
                    <a:pt x="21" y="27"/>
                  </a:cubicBezTo>
                  <a:cubicBezTo>
                    <a:pt x="21" y="26"/>
                    <a:pt x="20" y="25"/>
                    <a:pt x="19" y="25"/>
                  </a:cubicBezTo>
                  <a:cubicBezTo>
                    <a:pt x="19" y="25"/>
                    <a:pt x="18" y="24"/>
                    <a:pt x="17" y="24"/>
                  </a:cubicBezTo>
                  <a:cubicBezTo>
                    <a:pt x="15" y="23"/>
                    <a:pt x="14" y="23"/>
                    <a:pt x="13" y="22"/>
                  </a:cubicBezTo>
                  <a:cubicBezTo>
                    <a:pt x="11" y="21"/>
                    <a:pt x="9" y="20"/>
                    <a:pt x="8" y="20"/>
                  </a:cubicBezTo>
                  <a:cubicBezTo>
                    <a:pt x="6" y="19"/>
                    <a:pt x="5" y="18"/>
                    <a:pt x="4" y="17"/>
                  </a:cubicBezTo>
                  <a:cubicBezTo>
                    <a:pt x="3" y="16"/>
                    <a:pt x="3" y="15"/>
                    <a:pt x="2" y="14"/>
                  </a:cubicBezTo>
                  <a:cubicBezTo>
                    <a:pt x="2" y="13"/>
                    <a:pt x="2" y="12"/>
                    <a:pt x="2" y="10"/>
                  </a:cubicBezTo>
                  <a:cubicBezTo>
                    <a:pt x="2" y="8"/>
                    <a:pt x="2" y="7"/>
                    <a:pt x="2" y="5"/>
                  </a:cubicBezTo>
                  <a:cubicBezTo>
                    <a:pt x="3" y="4"/>
                    <a:pt x="4" y="3"/>
                    <a:pt x="5" y="2"/>
                  </a:cubicBezTo>
                  <a:cubicBezTo>
                    <a:pt x="6" y="1"/>
                    <a:pt x="8" y="1"/>
                    <a:pt x="9" y="0"/>
                  </a:cubicBezTo>
                  <a:cubicBezTo>
                    <a:pt x="11" y="0"/>
                    <a:pt x="13" y="0"/>
                    <a:pt x="15" y="0"/>
                  </a:cubicBezTo>
                  <a:cubicBezTo>
                    <a:pt x="17" y="0"/>
                    <a:pt x="19" y="0"/>
                    <a:pt x="22" y="1"/>
                  </a:cubicBezTo>
                  <a:cubicBezTo>
                    <a:pt x="24" y="2"/>
                    <a:pt x="26" y="3"/>
                    <a:pt x="28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06" name="Freeform 24">
              <a:extLst>
                <a:ext uri="{FF2B5EF4-FFF2-40B4-BE49-F238E27FC236}">
                  <a16:creationId xmlns:a16="http://schemas.microsoft.com/office/drawing/2014/main" id="{813850E4-4B62-4FDA-ABD6-F5A5AA5E7C2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118027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2 w 22"/>
                <a:gd name="T25" fmla="*/ 0 h 55"/>
                <a:gd name="T26" fmla="*/ 12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2 w 22"/>
                <a:gd name="T33" fmla="*/ 22 h 55"/>
                <a:gd name="T34" fmla="*/ 12 w 22"/>
                <a:gd name="T35" fmla="*/ 43 h 55"/>
                <a:gd name="T36" fmla="*/ 13 w 22"/>
                <a:gd name="T37" fmla="*/ 45 h 55"/>
                <a:gd name="T38" fmla="*/ 13 w 22"/>
                <a:gd name="T39" fmla="*/ 47 h 55"/>
                <a:gd name="T40" fmla="*/ 15 w 22"/>
                <a:gd name="T41" fmla="*/ 47 h 55"/>
                <a:gd name="T42" fmla="*/ 16 w 22"/>
                <a:gd name="T43" fmla="*/ 48 h 55"/>
                <a:gd name="T44" fmla="*/ 19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2" y="55"/>
                    <a:pt x="11" y="54"/>
                    <a:pt x="10" y="54"/>
                  </a:cubicBezTo>
                  <a:cubicBezTo>
                    <a:pt x="9" y="54"/>
                    <a:pt x="8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4"/>
                    <a:pt x="12" y="45"/>
                    <a:pt x="13" y="45"/>
                  </a:cubicBezTo>
                  <a:cubicBezTo>
                    <a:pt x="13" y="46"/>
                    <a:pt x="13" y="46"/>
                    <a:pt x="13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6" y="48"/>
                  </a:cubicBezTo>
                  <a:cubicBezTo>
                    <a:pt x="17" y="48"/>
                    <a:pt x="18" y="48"/>
                    <a:pt x="19" y="47"/>
                  </a:cubicBezTo>
                  <a:cubicBezTo>
                    <a:pt x="20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07" name="Freeform 25">
              <a:extLst>
                <a:ext uri="{FF2B5EF4-FFF2-40B4-BE49-F238E27FC236}">
                  <a16:creationId xmlns:a16="http://schemas.microsoft.com/office/drawing/2014/main" id="{1B4F0124-2FAE-4D54-9ECC-E88A8031BBD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194750" y="6175958"/>
              <a:ext cx="24412" cy="136010"/>
            </a:xfrm>
            <a:custGeom>
              <a:avLst/>
              <a:gdLst>
                <a:gd name="T0" fmla="*/ 10 w 10"/>
                <a:gd name="T1" fmla="*/ 5 h 53"/>
                <a:gd name="T2" fmla="*/ 9 w 10"/>
                <a:gd name="T3" fmla="*/ 6 h 53"/>
                <a:gd name="T4" fmla="*/ 8 w 10"/>
                <a:gd name="T5" fmla="*/ 8 h 53"/>
                <a:gd name="T6" fmla="*/ 7 w 10"/>
                <a:gd name="T7" fmla="*/ 9 h 53"/>
                <a:gd name="T8" fmla="*/ 5 w 10"/>
                <a:gd name="T9" fmla="*/ 9 h 53"/>
                <a:gd name="T10" fmla="*/ 3 w 10"/>
                <a:gd name="T11" fmla="*/ 9 h 53"/>
                <a:gd name="T12" fmla="*/ 1 w 10"/>
                <a:gd name="T13" fmla="*/ 8 h 53"/>
                <a:gd name="T14" fmla="*/ 0 w 10"/>
                <a:gd name="T15" fmla="*/ 6 h 53"/>
                <a:gd name="T16" fmla="*/ 0 w 10"/>
                <a:gd name="T17" fmla="*/ 5 h 53"/>
                <a:gd name="T18" fmla="*/ 0 w 10"/>
                <a:gd name="T19" fmla="*/ 3 h 53"/>
                <a:gd name="T20" fmla="*/ 1 w 10"/>
                <a:gd name="T21" fmla="*/ 1 h 53"/>
                <a:gd name="T22" fmla="*/ 3 w 10"/>
                <a:gd name="T23" fmla="*/ 0 h 53"/>
                <a:gd name="T24" fmla="*/ 5 w 10"/>
                <a:gd name="T25" fmla="*/ 0 h 53"/>
                <a:gd name="T26" fmla="*/ 7 w 10"/>
                <a:gd name="T27" fmla="*/ 0 h 53"/>
                <a:gd name="T28" fmla="*/ 8 w 10"/>
                <a:gd name="T29" fmla="*/ 1 h 53"/>
                <a:gd name="T30" fmla="*/ 9 w 10"/>
                <a:gd name="T31" fmla="*/ 3 h 53"/>
                <a:gd name="T32" fmla="*/ 10 w 10"/>
                <a:gd name="T33" fmla="*/ 5 h 53"/>
                <a:gd name="T34" fmla="*/ 1 w 10"/>
                <a:gd name="T35" fmla="*/ 53 h 53"/>
                <a:gd name="T36" fmla="*/ 1 w 10"/>
                <a:gd name="T37" fmla="*/ 14 h 53"/>
                <a:gd name="T38" fmla="*/ 9 w 10"/>
                <a:gd name="T39" fmla="*/ 14 h 53"/>
                <a:gd name="T40" fmla="*/ 9 w 10"/>
                <a:gd name="T41" fmla="*/ 53 h 53"/>
                <a:gd name="T42" fmla="*/ 1 w 10"/>
                <a:gd name="T43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" h="53">
                  <a:moveTo>
                    <a:pt x="10" y="5"/>
                  </a:moveTo>
                  <a:cubicBezTo>
                    <a:pt x="10" y="5"/>
                    <a:pt x="10" y="6"/>
                    <a:pt x="9" y="6"/>
                  </a:cubicBezTo>
                  <a:cubicBezTo>
                    <a:pt x="9" y="7"/>
                    <a:pt x="9" y="8"/>
                    <a:pt x="8" y="8"/>
                  </a:cubicBezTo>
                  <a:cubicBezTo>
                    <a:pt x="8" y="8"/>
                    <a:pt x="7" y="9"/>
                    <a:pt x="7" y="9"/>
                  </a:cubicBezTo>
                  <a:cubicBezTo>
                    <a:pt x="6" y="9"/>
                    <a:pt x="6" y="9"/>
                    <a:pt x="5" y="9"/>
                  </a:cubicBezTo>
                  <a:cubicBezTo>
                    <a:pt x="4" y="9"/>
                    <a:pt x="4" y="9"/>
                    <a:pt x="3" y="9"/>
                  </a:cubicBezTo>
                  <a:cubicBezTo>
                    <a:pt x="2" y="9"/>
                    <a:pt x="2" y="8"/>
                    <a:pt x="1" y="8"/>
                  </a:cubicBezTo>
                  <a:cubicBezTo>
                    <a:pt x="1" y="8"/>
                    <a:pt x="1" y="7"/>
                    <a:pt x="0" y="6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2" y="1"/>
                    <a:pt x="2" y="0"/>
                    <a:pt x="3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7" y="0"/>
                    <a:pt x="8" y="1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10" y="3"/>
                    <a:pt x="10" y="4"/>
                    <a:pt x="10" y="5"/>
                  </a:cubicBezTo>
                  <a:close/>
                  <a:moveTo>
                    <a:pt x="1" y="53"/>
                  </a:moveTo>
                  <a:cubicBezTo>
                    <a:pt x="1" y="14"/>
                    <a:pt x="1" y="14"/>
                    <a:pt x="1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53"/>
                    <a:pt x="9" y="53"/>
                    <a:pt x="9" y="53"/>
                  </a:cubicBezTo>
                  <a:lnTo>
                    <a:pt x="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08" name="Freeform 26">
              <a:extLst>
                <a:ext uri="{FF2B5EF4-FFF2-40B4-BE49-F238E27FC236}">
                  <a16:creationId xmlns:a16="http://schemas.microsoft.com/office/drawing/2014/main" id="{2A730E5F-DF9C-488E-B4E0-EE9F501529E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236599" y="6212575"/>
              <a:ext cx="87186" cy="101135"/>
            </a:xfrm>
            <a:custGeom>
              <a:avLst/>
              <a:gdLst>
                <a:gd name="T0" fmla="*/ 34 w 34"/>
                <a:gd name="T1" fmla="*/ 19 h 40"/>
                <a:gd name="T2" fmla="*/ 33 w 34"/>
                <a:gd name="T3" fmla="*/ 28 h 40"/>
                <a:gd name="T4" fmla="*/ 29 w 34"/>
                <a:gd name="T5" fmla="*/ 34 h 40"/>
                <a:gd name="T6" fmla="*/ 24 w 34"/>
                <a:gd name="T7" fmla="*/ 38 h 40"/>
                <a:gd name="T8" fmla="*/ 17 w 34"/>
                <a:gd name="T9" fmla="*/ 40 h 40"/>
                <a:gd name="T10" fmla="*/ 10 w 34"/>
                <a:gd name="T11" fmla="*/ 38 h 40"/>
                <a:gd name="T12" fmla="*/ 5 w 34"/>
                <a:gd name="T13" fmla="*/ 34 h 40"/>
                <a:gd name="T14" fmla="*/ 1 w 34"/>
                <a:gd name="T15" fmla="*/ 28 h 40"/>
                <a:gd name="T16" fmla="*/ 0 w 34"/>
                <a:gd name="T17" fmla="*/ 20 h 40"/>
                <a:gd name="T18" fmla="*/ 1 w 34"/>
                <a:gd name="T19" fmla="*/ 11 h 40"/>
                <a:gd name="T20" fmla="*/ 5 w 34"/>
                <a:gd name="T21" fmla="*/ 5 h 40"/>
                <a:gd name="T22" fmla="*/ 10 w 34"/>
                <a:gd name="T23" fmla="*/ 1 h 40"/>
                <a:gd name="T24" fmla="*/ 17 w 34"/>
                <a:gd name="T25" fmla="*/ 0 h 40"/>
                <a:gd name="T26" fmla="*/ 24 w 34"/>
                <a:gd name="T27" fmla="*/ 1 h 40"/>
                <a:gd name="T28" fmla="*/ 29 w 34"/>
                <a:gd name="T29" fmla="*/ 5 h 40"/>
                <a:gd name="T30" fmla="*/ 33 w 34"/>
                <a:gd name="T31" fmla="*/ 11 h 40"/>
                <a:gd name="T32" fmla="*/ 34 w 34"/>
                <a:gd name="T33" fmla="*/ 19 h 40"/>
                <a:gd name="T34" fmla="*/ 26 w 34"/>
                <a:gd name="T35" fmla="*/ 20 h 40"/>
                <a:gd name="T36" fmla="*/ 26 w 34"/>
                <a:gd name="T37" fmla="*/ 14 h 40"/>
                <a:gd name="T38" fmla="*/ 24 w 34"/>
                <a:gd name="T39" fmla="*/ 10 h 40"/>
                <a:gd name="T40" fmla="*/ 21 w 34"/>
                <a:gd name="T41" fmla="*/ 8 h 40"/>
                <a:gd name="T42" fmla="*/ 17 w 34"/>
                <a:gd name="T43" fmla="*/ 7 h 40"/>
                <a:gd name="T44" fmla="*/ 13 w 34"/>
                <a:gd name="T45" fmla="*/ 8 h 40"/>
                <a:gd name="T46" fmla="*/ 10 w 34"/>
                <a:gd name="T47" fmla="*/ 10 h 40"/>
                <a:gd name="T48" fmla="*/ 8 w 34"/>
                <a:gd name="T49" fmla="*/ 14 h 40"/>
                <a:gd name="T50" fmla="*/ 7 w 34"/>
                <a:gd name="T51" fmla="*/ 19 h 40"/>
                <a:gd name="T52" fmla="*/ 8 w 34"/>
                <a:gd name="T53" fmla="*/ 25 h 40"/>
                <a:gd name="T54" fmla="*/ 10 w 34"/>
                <a:gd name="T55" fmla="*/ 29 h 40"/>
                <a:gd name="T56" fmla="*/ 13 w 34"/>
                <a:gd name="T57" fmla="*/ 32 h 40"/>
                <a:gd name="T58" fmla="*/ 17 w 34"/>
                <a:gd name="T59" fmla="*/ 32 h 40"/>
                <a:gd name="T60" fmla="*/ 21 w 34"/>
                <a:gd name="T61" fmla="*/ 31 h 40"/>
                <a:gd name="T62" fmla="*/ 24 w 34"/>
                <a:gd name="T63" fmla="*/ 29 h 40"/>
                <a:gd name="T64" fmla="*/ 26 w 34"/>
                <a:gd name="T65" fmla="*/ 25 h 40"/>
                <a:gd name="T66" fmla="*/ 26 w 34"/>
                <a:gd name="T67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" h="40">
                  <a:moveTo>
                    <a:pt x="34" y="19"/>
                  </a:moveTo>
                  <a:cubicBezTo>
                    <a:pt x="34" y="23"/>
                    <a:pt x="34" y="25"/>
                    <a:pt x="33" y="28"/>
                  </a:cubicBezTo>
                  <a:cubicBezTo>
                    <a:pt x="32" y="30"/>
                    <a:pt x="31" y="33"/>
                    <a:pt x="29" y="34"/>
                  </a:cubicBezTo>
                  <a:cubicBezTo>
                    <a:pt x="28" y="36"/>
                    <a:pt x="26" y="37"/>
                    <a:pt x="24" y="38"/>
                  </a:cubicBezTo>
                  <a:cubicBezTo>
                    <a:pt x="21" y="39"/>
                    <a:pt x="19" y="40"/>
                    <a:pt x="17" y="40"/>
                  </a:cubicBezTo>
                  <a:cubicBezTo>
                    <a:pt x="14" y="40"/>
                    <a:pt x="12" y="39"/>
                    <a:pt x="10" y="38"/>
                  </a:cubicBezTo>
                  <a:cubicBezTo>
                    <a:pt x="8" y="37"/>
                    <a:pt x="6" y="36"/>
                    <a:pt x="5" y="34"/>
                  </a:cubicBezTo>
                  <a:cubicBezTo>
                    <a:pt x="3" y="32"/>
                    <a:pt x="2" y="30"/>
                    <a:pt x="1" y="28"/>
                  </a:cubicBezTo>
                  <a:cubicBezTo>
                    <a:pt x="0" y="25"/>
                    <a:pt x="0" y="23"/>
                    <a:pt x="0" y="20"/>
                  </a:cubicBezTo>
                  <a:cubicBezTo>
                    <a:pt x="0" y="16"/>
                    <a:pt x="0" y="14"/>
                    <a:pt x="1" y="11"/>
                  </a:cubicBezTo>
                  <a:cubicBezTo>
                    <a:pt x="2" y="9"/>
                    <a:pt x="3" y="7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19" y="0"/>
                    <a:pt x="22" y="0"/>
                    <a:pt x="24" y="1"/>
                  </a:cubicBezTo>
                  <a:cubicBezTo>
                    <a:pt x="26" y="2"/>
                    <a:pt x="28" y="3"/>
                    <a:pt x="29" y="5"/>
                  </a:cubicBezTo>
                  <a:cubicBezTo>
                    <a:pt x="31" y="7"/>
                    <a:pt x="32" y="9"/>
                    <a:pt x="33" y="11"/>
                  </a:cubicBezTo>
                  <a:cubicBezTo>
                    <a:pt x="34" y="14"/>
                    <a:pt x="34" y="16"/>
                    <a:pt x="34" y="19"/>
                  </a:cubicBezTo>
                  <a:close/>
                  <a:moveTo>
                    <a:pt x="26" y="20"/>
                  </a:moveTo>
                  <a:cubicBezTo>
                    <a:pt x="26" y="18"/>
                    <a:pt x="26" y="16"/>
                    <a:pt x="26" y="14"/>
                  </a:cubicBezTo>
                  <a:cubicBezTo>
                    <a:pt x="25" y="13"/>
                    <a:pt x="25" y="11"/>
                    <a:pt x="24" y="10"/>
                  </a:cubicBezTo>
                  <a:cubicBezTo>
                    <a:pt x="23" y="9"/>
                    <a:pt x="22" y="8"/>
                    <a:pt x="21" y="8"/>
                  </a:cubicBezTo>
                  <a:cubicBezTo>
                    <a:pt x="19" y="7"/>
                    <a:pt x="18" y="7"/>
                    <a:pt x="17" y="7"/>
                  </a:cubicBezTo>
                  <a:cubicBezTo>
                    <a:pt x="15" y="7"/>
                    <a:pt x="14" y="7"/>
                    <a:pt x="13" y="8"/>
                  </a:cubicBezTo>
                  <a:cubicBezTo>
                    <a:pt x="12" y="8"/>
                    <a:pt x="11" y="9"/>
                    <a:pt x="10" y="10"/>
                  </a:cubicBezTo>
                  <a:cubicBezTo>
                    <a:pt x="9" y="11"/>
                    <a:pt x="8" y="13"/>
                    <a:pt x="8" y="14"/>
                  </a:cubicBezTo>
                  <a:cubicBezTo>
                    <a:pt x="8" y="16"/>
                    <a:pt x="7" y="17"/>
                    <a:pt x="7" y="19"/>
                  </a:cubicBezTo>
                  <a:cubicBezTo>
                    <a:pt x="7" y="21"/>
                    <a:pt x="8" y="23"/>
                    <a:pt x="8" y="25"/>
                  </a:cubicBezTo>
                  <a:cubicBezTo>
                    <a:pt x="9" y="27"/>
                    <a:pt x="9" y="28"/>
                    <a:pt x="10" y="29"/>
                  </a:cubicBezTo>
                  <a:cubicBezTo>
                    <a:pt x="11" y="30"/>
                    <a:pt x="12" y="31"/>
                    <a:pt x="13" y="32"/>
                  </a:cubicBezTo>
                  <a:cubicBezTo>
                    <a:pt x="14" y="32"/>
                    <a:pt x="16" y="32"/>
                    <a:pt x="17" y="32"/>
                  </a:cubicBezTo>
                  <a:cubicBezTo>
                    <a:pt x="18" y="32"/>
                    <a:pt x="20" y="32"/>
                    <a:pt x="21" y="31"/>
                  </a:cubicBezTo>
                  <a:cubicBezTo>
                    <a:pt x="22" y="31"/>
                    <a:pt x="23" y="30"/>
                    <a:pt x="24" y="29"/>
                  </a:cubicBezTo>
                  <a:cubicBezTo>
                    <a:pt x="25" y="27"/>
                    <a:pt x="25" y="26"/>
                    <a:pt x="26" y="25"/>
                  </a:cubicBezTo>
                  <a:cubicBezTo>
                    <a:pt x="26" y="23"/>
                    <a:pt x="26" y="21"/>
                    <a:pt x="26" y="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09" name="Freeform 27">
              <a:extLst>
                <a:ext uri="{FF2B5EF4-FFF2-40B4-BE49-F238E27FC236}">
                  <a16:creationId xmlns:a16="http://schemas.microsoft.com/office/drawing/2014/main" id="{39861D7E-D8DA-436F-9E2F-5C08A8BFB4D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344710" y="6212575"/>
              <a:ext cx="78468" cy="99391"/>
            </a:xfrm>
            <a:custGeom>
              <a:avLst/>
              <a:gdLst>
                <a:gd name="T0" fmla="*/ 23 w 31"/>
                <a:gd name="T1" fmla="*/ 39 h 39"/>
                <a:gd name="T2" fmla="*/ 23 w 31"/>
                <a:gd name="T3" fmla="*/ 17 h 39"/>
                <a:gd name="T4" fmla="*/ 21 w 31"/>
                <a:gd name="T5" fmla="*/ 9 h 39"/>
                <a:gd name="T6" fmla="*/ 15 w 31"/>
                <a:gd name="T7" fmla="*/ 7 h 39"/>
                <a:gd name="T8" fmla="*/ 12 w 31"/>
                <a:gd name="T9" fmla="*/ 7 h 39"/>
                <a:gd name="T10" fmla="*/ 9 w 31"/>
                <a:gd name="T11" fmla="*/ 9 h 39"/>
                <a:gd name="T12" fmla="*/ 8 w 31"/>
                <a:gd name="T13" fmla="*/ 12 h 39"/>
                <a:gd name="T14" fmla="*/ 7 w 31"/>
                <a:gd name="T15" fmla="*/ 16 h 39"/>
                <a:gd name="T16" fmla="*/ 7 w 31"/>
                <a:gd name="T17" fmla="*/ 39 h 39"/>
                <a:gd name="T18" fmla="*/ 0 w 31"/>
                <a:gd name="T19" fmla="*/ 39 h 39"/>
                <a:gd name="T20" fmla="*/ 0 w 31"/>
                <a:gd name="T21" fmla="*/ 0 h 39"/>
                <a:gd name="T22" fmla="*/ 7 w 31"/>
                <a:gd name="T23" fmla="*/ 0 h 39"/>
                <a:gd name="T24" fmla="*/ 7 w 31"/>
                <a:gd name="T25" fmla="*/ 4 h 39"/>
                <a:gd name="T26" fmla="*/ 9 w 31"/>
                <a:gd name="T27" fmla="*/ 2 h 39"/>
                <a:gd name="T28" fmla="*/ 11 w 31"/>
                <a:gd name="T29" fmla="*/ 1 h 39"/>
                <a:gd name="T30" fmla="*/ 14 w 31"/>
                <a:gd name="T31" fmla="*/ 0 h 39"/>
                <a:gd name="T32" fmla="*/ 17 w 31"/>
                <a:gd name="T33" fmla="*/ 0 h 39"/>
                <a:gd name="T34" fmla="*/ 23 w 31"/>
                <a:gd name="T35" fmla="*/ 1 h 39"/>
                <a:gd name="T36" fmla="*/ 27 w 31"/>
                <a:gd name="T37" fmla="*/ 4 h 39"/>
                <a:gd name="T38" fmla="*/ 30 w 31"/>
                <a:gd name="T39" fmla="*/ 9 h 39"/>
                <a:gd name="T40" fmla="*/ 31 w 31"/>
                <a:gd name="T41" fmla="*/ 17 h 39"/>
                <a:gd name="T42" fmla="*/ 31 w 31"/>
                <a:gd name="T43" fmla="*/ 39 h 39"/>
                <a:gd name="T44" fmla="*/ 23 w 31"/>
                <a:gd name="T4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39">
                  <a:moveTo>
                    <a:pt x="23" y="39"/>
                  </a:moveTo>
                  <a:cubicBezTo>
                    <a:pt x="23" y="17"/>
                    <a:pt x="23" y="17"/>
                    <a:pt x="23" y="17"/>
                  </a:cubicBezTo>
                  <a:cubicBezTo>
                    <a:pt x="23" y="14"/>
                    <a:pt x="23" y="11"/>
                    <a:pt x="21" y="9"/>
                  </a:cubicBezTo>
                  <a:cubicBezTo>
                    <a:pt x="20" y="7"/>
                    <a:pt x="18" y="7"/>
                    <a:pt x="15" y="7"/>
                  </a:cubicBezTo>
                  <a:cubicBezTo>
                    <a:pt x="14" y="7"/>
                    <a:pt x="13" y="7"/>
                    <a:pt x="12" y="7"/>
                  </a:cubicBezTo>
                  <a:cubicBezTo>
                    <a:pt x="11" y="8"/>
                    <a:pt x="10" y="8"/>
                    <a:pt x="9" y="9"/>
                  </a:cubicBezTo>
                  <a:cubicBezTo>
                    <a:pt x="9" y="10"/>
                    <a:pt x="8" y="11"/>
                    <a:pt x="8" y="12"/>
                  </a:cubicBezTo>
                  <a:cubicBezTo>
                    <a:pt x="8" y="14"/>
                    <a:pt x="7" y="15"/>
                    <a:pt x="7" y="16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3"/>
                    <a:pt x="8" y="3"/>
                    <a:pt x="9" y="2"/>
                  </a:cubicBezTo>
                  <a:cubicBezTo>
                    <a:pt x="10" y="2"/>
                    <a:pt x="11" y="1"/>
                    <a:pt x="11" y="1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9" y="0"/>
                    <a:pt x="21" y="0"/>
                    <a:pt x="23" y="1"/>
                  </a:cubicBezTo>
                  <a:cubicBezTo>
                    <a:pt x="25" y="1"/>
                    <a:pt x="26" y="2"/>
                    <a:pt x="27" y="4"/>
                  </a:cubicBezTo>
                  <a:cubicBezTo>
                    <a:pt x="28" y="5"/>
                    <a:pt x="29" y="7"/>
                    <a:pt x="30" y="9"/>
                  </a:cubicBezTo>
                  <a:cubicBezTo>
                    <a:pt x="30" y="11"/>
                    <a:pt x="31" y="14"/>
                    <a:pt x="31" y="17"/>
                  </a:cubicBezTo>
                  <a:cubicBezTo>
                    <a:pt x="31" y="39"/>
                    <a:pt x="31" y="39"/>
                    <a:pt x="31" y="39"/>
                  </a:cubicBezTo>
                  <a:lnTo>
                    <a:pt x="23" y="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10" name="Freeform 28">
              <a:extLst>
                <a:ext uri="{FF2B5EF4-FFF2-40B4-BE49-F238E27FC236}">
                  <a16:creationId xmlns:a16="http://schemas.microsoft.com/office/drawing/2014/main" id="{8B038F9F-6A9C-4E57-A659-0090AF47059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445845" y="6284068"/>
              <a:ext cx="31387" cy="29643"/>
            </a:xfrm>
            <a:custGeom>
              <a:avLst/>
              <a:gdLst>
                <a:gd name="T0" fmla="*/ 12 w 12"/>
                <a:gd name="T1" fmla="*/ 6 h 12"/>
                <a:gd name="T2" fmla="*/ 11 w 12"/>
                <a:gd name="T3" fmla="*/ 8 h 12"/>
                <a:gd name="T4" fmla="*/ 10 w 12"/>
                <a:gd name="T5" fmla="*/ 10 h 12"/>
                <a:gd name="T6" fmla="*/ 8 w 12"/>
                <a:gd name="T7" fmla="*/ 11 h 12"/>
                <a:gd name="T8" fmla="*/ 6 w 12"/>
                <a:gd name="T9" fmla="*/ 12 h 12"/>
                <a:gd name="T10" fmla="*/ 4 w 12"/>
                <a:gd name="T11" fmla="*/ 11 h 12"/>
                <a:gd name="T12" fmla="*/ 2 w 12"/>
                <a:gd name="T13" fmla="*/ 10 h 12"/>
                <a:gd name="T14" fmla="*/ 1 w 12"/>
                <a:gd name="T15" fmla="*/ 8 h 12"/>
                <a:gd name="T16" fmla="*/ 0 w 12"/>
                <a:gd name="T17" fmla="*/ 6 h 12"/>
                <a:gd name="T18" fmla="*/ 1 w 12"/>
                <a:gd name="T19" fmla="*/ 4 h 12"/>
                <a:gd name="T20" fmla="*/ 2 w 12"/>
                <a:gd name="T21" fmla="*/ 2 h 12"/>
                <a:gd name="T22" fmla="*/ 4 w 12"/>
                <a:gd name="T23" fmla="*/ 0 h 12"/>
                <a:gd name="T24" fmla="*/ 6 w 12"/>
                <a:gd name="T25" fmla="*/ 0 h 12"/>
                <a:gd name="T26" fmla="*/ 8 w 12"/>
                <a:gd name="T27" fmla="*/ 0 h 12"/>
                <a:gd name="T28" fmla="*/ 10 w 12"/>
                <a:gd name="T29" fmla="*/ 2 h 12"/>
                <a:gd name="T30" fmla="*/ 11 w 12"/>
                <a:gd name="T31" fmla="*/ 4 h 12"/>
                <a:gd name="T32" fmla="*/ 12 w 12"/>
                <a:gd name="T33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2">
                  <a:moveTo>
                    <a:pt x="12" y="6"/>
                  </a:moveTo>
                  <a:cubicBezTo>
                    <a:pt x="12" y="7"/>
                    <a:pt x="11" y="7"/>
                    <a:pt x="11" y="8"/>
                  </a:cubicBezTo>
                  <a:cubicBezTo>
                    <a:pt x="11" y="9"/>
                    <a:pt x="10" y="9"/>
                    <a:pt x="10" y="10"/>
                  </a:cubicBezTo>
                  <a:cubicBezTo>
                    <a:pt x="9" y="10"/>
                    <a:pt x="9" y="11"/>
                    <a:pt x="8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5" y="12"/>
                    <a:pt x="4" y="11"/>
                    <a:pt x="4" y="11"/>
                  </a:cubicBezTo>
                  <a:cubicBezTo>
                    <a:pt x="3" y="11"/>
                    <a:pt x="2" y="10"/>
                    <a:pt x="2" y="10"/>
                  </a:cubicBezTo>
                  <a:cubicBezTo>
                    <a:pt x="1" y="9"/>
                    <a:pt x="1" y="9"/>
                    <a:pt x="1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0" y="4"/>
                    <a:pt x="1" y="4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2" y="1"/>
                    <a:pt x="3" y="1"/>
                    <a:pt x="4" y="0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7" y="0"/>
                    <a:pt x="7" y="0"/>
                    <a:pt x="8" y="0"/>
                  </a:cubicBezTo>
                  <a:cubicBezTo>
                    <a:pt x="9" y="1"/>
                    <a:pt x="9" y="1"/>
                    <a:pt x="10" y="2"/>
                  </a:cubicBezTo>
                  <a:cubicBezTo>
                    <a:pt x="10" y="2"/>
                    <a:pt x="11" y="3"/>
                    <a:pt x="11" y="4"/>
                  </a:cubicBezTo>
                  <a:cubicBezTo>
                    <a:pt x="11" y="4"/>
                    <a:pt x="12" y="5"/>
                    <a:pt x="12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11" name="Freeform 29">
              <a:extLst>
                <a:ext uri="{FF2B5EF4-FFF2-40B4-BE49-F238E27FC236}">
                  <a16:creationId xmlns:a16="http://schemas.microsoft.com/office/drawing/2014/main" id="{15E4EB7D-754D-4053-9A23-596C7CFDA98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540006" y="6181188"/>
              <a:ext cx="97648" cy="130778"/>
            </a:xfrm>
            <a:custGeom>
              <a:avLst/>
              <a:gdLst>
                <a:gd name="T0" fmla="*/ 34 w 56"/>
                <a:gd name="T1" fmla="*/ 11 h 75"/>
                <a:gd name="T2" fmla="*/ 34 w 56"/>
                <a:gd name="T3" fmla="*/ 75 h 75"/>
                <a:gd name="T4" fmla="*/ 22 w 56"/>
                <a:gd name="T5" fmla="*/ 75 h 75"/>
                <a:gd name="T6" fmla="*/ 22 w 56"/>
                <a:gd name="T7" fmla="*/ 11 h 75"/>
                <a:gd name="T8" fmla="*/ 0 w 56"/>
                <a:gd name="T9" fmla="*/ 11 h 75"/>
                <a:gd name="T10" fmla="*/ 0 w 56"/>
                <a:gd name="T11" fmla="*/ 0 h 75"/>
                <a:gd name="T12" fmla="*/ 56 w 56"/>
                <a:gd name="T13" fmla="*/ 0 h 75"/>
                <a:gd name="T14" fmla="*/ 56 w 56"/>
                <a:gd name="T15" fmla="*/ 11 h 75"/>
                <a:gd name="T16" fmla="*/ 34 w 56"/>
                <a:gd name="T17" fmla="*/ 1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75">
                  <a:moveTo>
                    <a:pt x="34" y="11"/>
                  </a:moveTo>
                  <a:lnTo>
                    <a:pt x="34" y="75"/>
                  </a:lnTo>
                  <a:lnTo>
                    <a:pt x="22" y="75"/>
                  </a:lnTo>
                  <a:lnTo>
                    <a:pt x="22" y="11"/>
                  </a:lnTo>
                  <a:lnTo>
                    <a:pt x="0" y="11"/>
                  </a:lnTo>
                  <a:lnTo>
                    <a:pt x="0" y="0"/>
                  </a:lnTo>
                  <a:lnTo>
                    <a:pt x="56" y="0"/>
                  </a:lnTo>
                  <a:lnTo>
                    <a:pt x="56" y="11"/>
                  </a:lnTo>
                  <a:lnTo>
                    <a:pt x="34" y="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12" name="Freeform 30">
              <a:extLst>
                <a:ext uri="{FF2B5EF4-FFF2-40B4-BE49-F238E27FC236}">
                  <a16:creationId xmlns:a16="http://schemas.microsoft.com/office/drawing/2014/main" id="{28E147CB-2B8F-497B-B00B-C25E679DC5E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651603" y="6174213"/>
              <a:ext cx="80211" cy="137753"/>
            </a:xfrm>
            <a:custGeom>
              <a:avLst/>
              <a:gdLst>
                <a:gd name="T0" fmla="*/ 24 w 31"/>
                <a:gd name="T1" fmla="*/ 54 h 54"/>
                <a:gd name="T2" fmla="*/ 24 w 31"/>
                <a:gd name="T3" fmla="*/ 32 h 54"/>
                <a:gd name="T4" fmla="*/ 22 w 31"/>
                <a:gd name="T5" fmla="*/ 24 h 54"/>
                <a:gd name="T6" fmla="*/ 16 w 31"/>
                <a:gd name="T7" fmla="*/ 22 h 54"/>
                <a:gd name="T8" fmla="*/ 13 w 31"/>
                <a:gd name="T9" fmla="*/ 22 h 54"/>
                <a:gd name="T10" fmla="*/ 10 w 31"/>
                <a:gd name="T11" fmla="*/ 24 h 54"/>
                <a:gd name="T12" fmla="*/ 8 w 31"/>
                <a:gd name="T13" fmla="*/ 27 h 54"/>
                <a:gd name="T14" fmla="*/ 8 w 31"/>
                <a:gd name="T15" fmla="*/ 31 h 54"/>
                <a:gd name="T16" fmla="*/ 8 w 31"/>
                <a:gd name="T17" fmla="*/ 54 h 54"/>
                <a:gd name="T18" fmla="*/ 0 w 31"/>
                <a:gd name="T19" fmla="*/ 54 h 54"/>
                <a:gd name="T20" fmla="*/ 0 w 31"/>
                <a:gd name="T21" fmla="*/ 4 h 54"/>
                <a:gd name="T22" fmla="*/ 8 w 31"/>
                <a:gd name="T23" fmla="*/ 0 h 54"/>
                <a:gd name="T24" fmla="*/ 8 w 31"/>
                <a:gd name="T25" fmla="*/ 19 h 54"/>
                <a:gd name="T26" fmla="*/ 10 w 31"/>
                <a:gd name="T27" fmla="*/ 17 h 54"/>
                <a:gd name="T28" fmla="*/ 12 w 31"/>
                <a:gd name="T29" fmla="*/ 16 h 54"/>
                <a:gd name="T30" fmla="*/ 15 w 31"/>
                <a:gd name="T31" fmla="*/ 15 h 54"/>
                <a:gd name="T32" fmla="*/ 18 w 31"/>
                <a:gd name="T33" fmla="*/ 15 h 54"/>
                <a:gd name="T34" fmla="*/ 24 w 31"/>
                <a:gd name="T35" fmla="*/ 16 h 54"/>
                <a:gd name="T36" fmla="*/ 28 w 31"/>
                <a:gd name="T37" fmla="*/ 19 h 54"/>
                <a:gd name="T38" fmla="*/ 30 w 31"/>
                <a:gd name="T39" fmla="*/ 24 h 54"/>
                <a:gd name="T40" fmla="*/ 31 w 31"/>
                <a:gd name="T41" fmla="*/ 32 h 54"/>
                <a:gd name="T42" fmla="*/ 31 w 31"/>
                <a:gd name="T43" fmla="*/ 54 h 54"/>
                <a:gd name="T44" fmla="*/ 24 w 31"/>
                <a:gd name="T4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4">
                  <a:moveTo>
                    <a:pt x="24" y="54"/>
                  </a:moveTo>
                  <a:cubicBezTo>
                    <a:pt x="24" y="32"/>
                    <a:pt x="24" y="32"/>
                    <a:pt x="24" y="32"/>
                  </a:cubicBezTo>
                  <a:cubicBezTo>
                    <a:pt x="24" y="28"/>
                    <a:pt x="23" y="26"/>
                    <a:pt x="22" y="24"/>
                  </a:cubicBezTo>
                  <a:cubicBezTo>
                    <a:pt x="21" y="22"/>
                    <a:pt x="19" y="22"/>
                    <a:pt x="16" y="22"/>
                  </a:cubicBezTo>
                  <a:cubicBezTo>
                    <a:pt x="15" y="22"/>
                    <a:pt x="14" y="22"/>
                    <a:pt x="13" y="22"/>
                  </a:cubicBezTo>
                  <a:cubicBezTo>
                    <a:pt x="12" y="22"/>
                    <a:pt x="11" y="23"/>
                    <a:pt x="10" y="24"/>
                  </a:cubicBezTo>
                  <a:cubicBezTo>
                    <a:pt x="9" y="25"/>
                    <a:pt x="9" y="26"/>
                    <a:pt x="8" y="27"/>
                  </a:cubicBezTo>
                  <a:cubicBezTo>
                    <a:pt x="8" y="28"/>
                    <a:pt x="8" y="30"/>
                    <a:pt x="8" y="31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8"/>
                    <a:pt x="9" y="18"/>
                    <a:pt x="10" y="17"/>
                  </a:cubicBezTo>
                  <a:cubicBezTo>
                    <a:pt x="10" y="17"/>
                    <a:pt x="11" y="16"/>
                    <a:pt x="12" y="16"/>
                  </a:cubicBezTo>
                  <a:cubicBezTo>
                    <a:pt x="13" y="15"/>
                    <a:pt x="14" y="15"/>
                    <a:pt x="15" y="15"/>
                  </a:cubicBezTo>
                  <a:cubicBezTo>
                    <a:pt x="16" y="15"/>
                    <a:pt x="17" y="15"/>
                    <a:pt x="18" y="15"/>
                  </a:cubicBezTo>
                  <a:cubicBezTo>
                    <a:pt x="20" y="15"/>
                    <a:pt x="22" y="15"/>
                    <a:pt x="24" y="16"/>
                  </a:cubicBezTo>
                  <a:cubicBezTo>
                    <a:pt x="25" y="16"/>
                    <a:pt x="27" y="17"/>
                    <a:pt x="28" y="19"/>
                  </a:cubicBezTo>
                  <a:cubicBezTo>
                    <a:pt x="29" y="20"/>
                    <a:pt x="30" y="22"/>
                    <a:pt x="30" y="24"/>
                  </a:cubicBezTo>
                  <a:cubicBezTo>
                    <a:pt x="31" y="27"/>
                    <a:pt x="31" y="29"/>
                    <a:pt x="31" y="32"/>
                  </a:cubicBezTo>
                  <a:cubicBezTo>
                    <a:pt x="31" y="54"/>
                    <a:pt x="31" y="54"/>
                    <a:pt x="31" y="54"/>
                  </a:cubicBezTo>
                  <a:lnTo>
                    <a:pt x="24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13" name="Freeform 31">
              <a:extLst>
                <a:ext uri="{FF2B5EF4-FFF2-40B4-BE49-F238E27FC236}">
                  <a16:creationId xmlns:a16="http://schemas.microsoft.com/office/drawing/2014/main" id="{E68BC676-C787-429D-B59B-1A5CE062F78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750996" y="6212575"/>
              <a:ext cx="85443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7 w 33"/>
                <a:gd name="T7" fmla="*/ 22 h 40"/>
                <a:gd name="T8" fmla="*/ 8 w 33"/>
                <a:gd name="T9" fmla="*/ 27 h 40"/>
                <a:gd name="T10" fmla="*/ 11 w 33"/>
                <a:gd name="T11" fmla="*/ 30 h 40"/>
                <a:gd name="T12" fmla="*/ 13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4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4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4"/>
                    <a:pt x="8" y="26"/>
                    <a:pt x="8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1" y="31"/>
                    <a:pt x="12" y="32"/>
                    <a:pt x="13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2"/>
                    <a:pt x="21" y="32"/>
                    <a:pt x="21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4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19" y="39"/>
                    <a:pt x="18" y="40"/>
                    <a:pt x="16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0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2" y="31"/>
                  </a:cubicBezTo>
                  <a:cubicBezTo>
                    <a:pt x="1" y="29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4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19" y="0"/>
                    <a:pt x="22" y="0"/>
                    <a:pt x="24" y="1"/>
                  </a:cubicBezTo>
                  <a:cubicBezTo>
                    <a:pt x="26" y="2"/>
                    <a:pt x="27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2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4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3"/>
                    <a:pt x="7" y="14"/>
                    <a:pt x="7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14" name="Freeform 32">
              <a:extLst>
                <a:ext uri="{FF2B5EF4-FFF2-40B4-BE49-F238E27FC236}">
                  <a16:creationId xmlns:a16="http://schemas.microsoft.com/office/drawing/2014/main" id="{71266960-73CB-44B9-9A97-81085898914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902698" y="6174213"/>
              <a:ext cx="80211" cy="139497"/>
            </a:xfrm>
            <a:custGeom>
              <a:avLst/>
              <a:gdLst>
                <a:gd name="T0" fmla="*/ 32 w 32"/>
                <a:gd name="T1" fmla="*/ 35 h 55"/>
                <a:gd name="T2" fmla="*/ 31 w 32"/>
                <a:gd name="T3" fmla="*/ 44 h 55"/>
                <a:gd name="T4" fmla="*/ 28 w 32"/>
                <a:gd name="T5" fmla="*/ 50 h 55"/>
                <a:gd name="T6" fmla="*/ 23 w 32"/>
                <a:gd name="T7" fmla="*/ 53 h 55"/>
                <a:gd name="T8" fmla="*/ 17 w 32"/>
                <a:gd name="T9" fmla="*/ 55 h 55"/>
                <a:gd name="T10" fmla="*/ 12 w 32"/>
                <a:gd name="T11" fmla="*/ 53 h 55"/>
                <a:gd name="T12" fmla="*/ 7 w 32"/>
                <a:gd name="T13" fmla="*/ 50 h 55"/>
                <a:gd name="T14" fmla="*/ 7 w 32"/>
                <a:gd name="T15" fmla="*/ 54 h 55"/>
                <a:gd name="T16" fmla="*/ 0 w 32"/>
                <a:gd name="T17" fmla="*/ 54 h 55"/>
                <a:gd name="T18" fmla="*/ 0 w 32"/>
                <a:gd name="T19" fmla="*/ 4 h 55"/>
                <a:gd name="T20" fmla="*/ 7 w 32"/>
                <a:gd name="T21" fmla="*/ 0 h 55"/>
                <a:gd name="T22" fmla="*/ 7 w 32"/>
                <a:gd name="T23" fmla="*/ 19 h 55"/>
                <a:gd name="T24" fmla="*/ 10 w 32"/>
                <a:gd name="T25" fmla="*/ 17 h 55"/>
                <a:gd name="T26" fmla="*/ 12 w 32"/>
                <a:gd name="T27" fmla="*/ 16 h 55"/>
                <a:gd name="T28" fmla="*/ 14 w 32"/>
                <a:gd name="T29" fmla="*/ 15 h 55"/>
                <a:gd name="T30" fmla="*/ 17 w 32"/>
                <a:gd name="T31" fmla="*/ 15 h 55"/>
                <a:gd name="T32" fmla="*/ 23 w 32"/>
                <a:gd name="T33" fmla="*/ 16 h 55"/>
                <a:gd name="T34" fmla="*/ 28 w 32"/>
                <a:gd name="T35" fmla="*/ 19 h 55"/>
                <a:gd name="T36" fmla="*/ 31 w 32"/>
                <a:gd name="T37" fmla="*/ 26 h 55"/>
                <a:gd name="T38" fmla="*/ 32 w 32"/>
                <a:gd name="T39" fmla="*/ 35 h 55"/>
                <a:gd name="T40" fmla="*/ 25 w 32"/>
                <a:gd name="T41" fmla="*/ 35 h 55"/>
                <a:gd name="T42" fmla="*/ 23 w 32"/>
                <a:gd name="T43" fmla="*/ 25 h 55"/>
                <a:gd name="T44" fmla="*/ 16 w 32"/>
                <a:gd name="T45" fmla="*/ 22 h 55"/>
                <a:gd name="T46" fmla="*/ 14 w 32"/>
                <a:gd name="T47" fmla="*/ 22 h 55"/>
                <a:gd name="T48" fmla="*/ 11 w 32"/>
                <a:gd name="T49" fmla="*/ 23 h 55"/>
                <a:gd name="T50" fmla="*/ 9 w 32"/>
                <a:gd name="T51" fmla="*/ 25 h 55"/>
                <a:gd name="T52" fmla="*/ 7 w 32"/>
                <a:gd name="T53" fmla="*/ 26 h 55"/>
                <a:gd name="T54" fmla="*/ 7 w 32"/>
                <a:gd name="T55" fmla="*/ 43 h 55"/>
                <a:gd name="T56" fmla="*/ 9 w 32"/>
                <a:gd name="T57" fmla="*/ 44 h 55"/>
                <a:gd name="T58" fmla="*/ 11 w 32"/>
                <a:gd name="T59" fmla="*/ 46 h 55"/>
                <a:gd name="T60" fmla="*/ 14 w 32"/>
                <a:gd name="T61" fmla="*/ 47 h 55"/>
                <a:gd name="T62" fmla="*/ 16 w 32"/>
                <a:gd name="T63" fmla="*/ 48 h 55"/>
                <a:gd name="T64" fmla="*/ 23 w 32"/>
                <a:gd name="T65" fmla="*/ 45 h 55"/>
                <a:gd name="T66" fmla="*/ 25 w 32"/>
                <a:gd name="T67" fmla="*/ 3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2" h="55">
                  <a:moveTo>
                    <a:pt x="32" y="35"/>
                  </a:moveTo>
                  <a:cubicBezTo>
                    <a:pt x="32" y="38"/>
                    <a:pt x="32" y="41"/>
                    <a:pt x="31" y="44"/>
                  </a:cubicBezTo>
                  <a:cubicBezTo>
                    <a:pt x="30" y="46"/>
                    <a:pt x="29" y="48"/>
                    <a:pt x="28" y="50"/>
                  </a:cubicBezTo>
                  <a:cubicBezTo>
                    <a:pt x="26" y="51"/>
                    <a:pt x="25" y="53"/>
                    <a:pt x="23" y="53"/>
                  </a:cubicBezTo>
                  <a:cubicBezTo>
                    <a:pt x="21" y="54"/>
                    <a:pt x="19" y="55"/>
                    <a:pt x="17" y="55"/>
                  </a:cubicBezTo>
                  <a:cubicBezTo>
                    <a:pt x="15" y="55"/>
                    <a:pt x="13" y="54"/>
                    <a:pt x="12" y="53"/>
                  </a:cubicBezTo>
                  <a:cubicBezTo>
                    <a:pt x="10" y="52"/>
                    <a:pt x="9" y="51"/>
                    <a:pt x="7" y="50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9" y="18"/>
                    <a:pt x="10" y="17"/>
                  </a:cubicBezTo>
                  <a:cubicBezTo>
                    <a:pt x="10" y="17"/>
                    <a:pt x="11" y="16"/>
                    <a:pt x="12" y="16"/>
                  </a:cubicBezTo>
                  <a:cubicBezTo>
                    <a:pt x="12" y="16"/>
                    <a:pt x="13" y="15"/>
                    <a:pt x="14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20" y="15"/>
                    <a:pt x="21" y="15"/>
                    <a:pt x="23" y="16"/>
                  </a:cubicBezTo>
                  <a:cubicBezTo>
                    <a:pt x="25" y="16"/>
                    <a:pt x="27" y="18"/>
                    <a:pt x="28" y="19"/>
                  </a:cubicBezTo>
                  <a:cubicBezTo>
                    <a:pt x="29" y="21"/>
                    <a:pt x="30" y="23"/>
                    <a:pt x="31" y="26"/>
                  </a:cubicBezTo>
                  <a:cubicBezTo>
                    <a:pt x="32" y="28"/>
                    <a:pt x="32" y="32"/>
                    <a:pt x="32" y="35"/>
                  </a:cubicBezTo>
                  <a:close/>
                  <a:moveTo>
                    <a:pt x="25" y="35"/>
                  </a:moveTo>
                  <a:cubicBezTo>
                    <a:pt x="25" y="31"/>
                    <a:pt x="24" y="27"/>
                    <a:pt x="23" y="25"/>
                  </a:cubicBezTo>
                  <a:cubicBezTo>
                    <a:pt x="21" y="23"/>
                    <a:pt x="19" y="22"/>
                    <a:pt x="16" y="22"/>
                  </a:cubicBezTo>
                  <a:cubicBezTo>
                    <a:pt x="15" y="22"/>
                    <a:pt x="14" y="22"/>
                    <a:pt x="14" y="22"/>
                  </a:cubicBezTo>
                  <a:cubicBezTo>
                    <a:pt x="13" y="22"/>
                    <a:pt x="12" y="23"/>
                    <a:pt x="11" y="23"/>
                  </a:cubicBezTo>
                  <a:cubicBezTo>
                    <a:pt x="10" y="23"/>
                    <a:pt x="10" y="24"/>
                    <a:pt x="9" y="25"/>
                  </a:cubicBezTo>
                  <a:cubicBezTo>
                    <a:pt x="8" y="25"/>
                    <a:pt x="8" y="26"/>
                    <a:pt x="7" y="26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8" y="43"/>
                    <a:pt x="8" y="44"/>
                    <a:pt x="9" y="44"/>
                  </a:cubicBezTo>
                  <a:cubicBezTo>
                    <a:pt x="10" y="45"/>
                    <a:pt x="10" y="45"/>
                    <a:pt x="11" y="46"/>
                  </a:cubicBezTo>
                  <a:cubicBezTo>
                    <a:pt x="12" y="46"/>
                    <a:pt x="13" y="47"/>
                    <a:pt x="14" y="47"/>
                  </a:cubicBezTo>
                  <a:cubicBezTo>
                    <a:pt x="15" y="47"/>
                    <a:pt x="15" y="48"/>
                    <a:pt x="16" y="48"/>
                  </a:cubicBezTo>
                  <a:cubicBezTo>
                    <a:pt x="19" y="48"/>
                    <a:pt x="21" y="47"/>
                    <a:pt x="23" y="45"/>
                  </a:cubicBezTo>
                  <a:cubicBezTo>
                    <a:pt x="24" y="43"/>
                    <a:pt x="25" y="39"/>
                    <a:pt x="2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15" name="Freeform 33">
              <a:extLst>
                <a:ext uri="{FF2B5EF4-FFF2-40B4-BE49-F238E27FC236}">
                  <a16:creationId xmlns:a16="http://schemas.microsoft.com/office/drawing/2014/main" id="{3FF3AC5A-B742-4B29-8E04-03A71D82B9A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998603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8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4 w 33"/>
                <a:gd name="T21" fmla="*/ 31 h 40"/>
                <a:gd name="T22" fmla="*/ 26 w 33"/>
                <a:gd name="T23" fmla="*/ 30 h 40"/>
                <a:gd name="T24" fmla="*/ 30 w 33"/>
                <a:gd name="T25" fmla="*/ 35 h 40"/>
                <a:gd name="T26" fmla="*/ 28 w 33"/>
                <a:gd name="T27" fmla="*/ 37 h 40"/>
                <a:gd name="T28" fmla="*/ 25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2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6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1 w 33"/>
                <a:gd name="T69" fmla="*/ 7 h 40"/>
                <a:gd name="T70" fmla="*/ 17 w 33"/>
                <a:gd name="T71" fmla="*/ 6 h 40"/>
                <a:gd name="T72" fmla="*/ 13 w 33"/>
                <a:gd name="T73" fmla="*/ 7 h 40"/>
                <a:gd name="T74" fmla="*/ 11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6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10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1" y="32"/>
                    <a:pt x="21" y="32"/>
                    <a:pt x="22" y="32"/>
                  </a:cubicBezTo>
                  <a:cubicBezTo>
                    <a:pt x="23" y="32"/>
                    <a:pt x="23" y="31"/>
                    <a:pt x="24" y="31"/>
                  </a:cubicBezTo>
                  <a:cubicBezTo>
                    <a:pt x="24" y="31"/>
                    <a:pt x="25" y="30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8" y="37"/>
                  </a:cubicBezTo>
                  <a:cubicBezTo>
                    <a:pt x="27" y="37"/>
                    <a:pt x="26" y="38"/>
                    <a:pt x="25" y="38"/>
                  </a:cubicBezTo>
                  <a:cubicBezTo>
                    <a:pt x="24" y="39"/>
                    <a:pt x="23" y="39"/>
                    <a:pt x="21" y="39"/>
                  </a:cubicBezTo>
                  <a:cubicBezTo>
                    <a:pt x="20" y="39"/>
                    <a:pt x="19" y="40"/>
                    <a:pt x="17" y="40"/>
                  </a:cubicBezTo>
                  <a:cubicBezTo>
                    <a:pt x="15" y="40"/>
                    <a:pt x="14" y="39"/>
                    <a:pt x="12" y="39"/>
                  </a:cubicBezTo>
                  <a:cubicBezTo>
                    <a:pt x="11" y="38"/>
                    <a:pt x="10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5" y="34"/>
                    <a:pt x="4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16"/>
                    <a:pt x="1" y="13"/>
                    <a:pt x="2" y="11"/>
                  </a:cubicBezTo>
                  <a:cubicBezTo>
                    <a:pt x="2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0"/>
                    <a:pt x="15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1" y="7"/>
                    <a:pt x="32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6" y="16"/>
                  </a:moveTo>
                  <a:cubicBezTo>
                    <a:pt x="26" y="15"/>
                    <a:pt x="25" y="13"/>
                    <a:pt x="25" y="12"/>
                  </a:cubicBezTo>
                  <a:cubicBezTo>
                    <a:pt x="25" y="11"/>
                    <a:pt x="24" y="10"/>
                    <a:pt x="23" y="9"/>
                  </a:cubicBezTo>
                  <a:cubicBezTo>
                    <a:pt x="23" y="8"/>
                    <a:pt x="22" y="8"/>
                    <a:pt x="21" y="7"/>
                  </a:cubicBezTo>
                  <a:cubicBezTo>
                    <a:pt x="20" y="7"/>
                    <a:pt x="18" y="6"/>
                    <a:pt x="17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1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16" name="Freeform 34">
              <a:extLst>
                <a:ext uri="{FF2B5EF4-FFF2-40B4-BE49-F238E27FC236}">
                  <a16:creationId xmlns:a16="http://schemas.microsoft.com/office/drawing/2014/main" id="{0C912743-E24B-4E48-8196-5FBD1ECEE9A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096251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2 w 22"/>
                <a:gd name="T25" fmla="*/ 0 h 55"/>
                <a:gd name="T26" fmla="*/ 12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2 w 22"/>
                <a:gd name="T33" fmla="*/ 22 h 55"/>
                <a:gd name="T34" fmla="*/ 12 w 22"/>
                <a:gd name="T35" fmla="*/ 43 h 55"/>
                <a:gd name="T36" fmla="*/ 13 w 22"/>
                <a:gd name="T37" fmla="*/ 45 h 55"/>
                <a:gd name="T38" fmla="*/ 13 w 22"/>
                <a:gd name="T39" fmla="*/ 47 h 55"/>
                <a:gd name="T40" fmla="*/ 15 w 22"/>
                <a:gd name="T41" fmla="*/ 47 h 55"/>
                <a:gd name="T42" fmla="*/ 16 w 22"/>
                <a:gd name="T43" fmla="*/ 48 h 55"/>
                <a:gd name="T44" fmla="*/ 19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2" y="55"/>
                    <a:pt x="11" y="54"/>
                    <a:pt x="10" y="54"/>
                  </a:cubicBezTo>
                  <a:cubicBezTo>
                    <a:pt x="9" y="54"/>
                    <a:pt x="8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4"/>
                    <a:pt x="13" y="45"/>
                    <a:pt x="13" y="45"/>
                  </a:cubicBezTo>
                  <a:cubicBezTo>
                    <a:pt x="13" y="46"/>
                    <a:pt x="13" y="46"/>
                    <a:pt x="13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6" y="48"/>
                  </a:cubicBezTo>
                  <a:cubicBezTo>
                    <a:pt x="17" y="48"/>
                    <a:pt x="18" y="48"/>
                    <a:pt x="19" y="47"/>
                  </a:cubicBezTo>
                  <a:cubicBezTo>
                    <a:pt x="20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17" name="Freeform 35">
              <a:extLst>
                <a:ext uri="{FF2B5EF4-FFF2-40B4-BE49-F238E27FC236}">
                  <a16:creationId xmlns:a16="http://schemas.microsoft.com/office/drawing/2014/main" id="{6E2F01F4-1410-4FE1-B043-EA97A1541F3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164256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7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2 w 22"/>
                <a:gd name="T25" fmla="*/ 0 h 55"/>
                <a:gd name="T26" fmla="*/ 12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2 w 22"/>
                <a:gd name="T33" fmla="*/ 22 h 55"/>
                <a:gd name="T34" fmla="*/ 12 w 22"/>
                <a:gd name="T35" fmla="*/ 43 h 55"/>
                <a:gd name="T36" fmla="*/ 13 w 22"/>
                <a:gd name="T37" fmla="*/ 45 h 55"/>
                <a:gd name="T38" fmla="*/ 13 w 22"/>
                <a:gd name="T39" fmla="*/ 47 h 55"/>
                <a:gd name="T40" fmla="*/ 15 w 22"/>
                <a:gd name="T41" fmla="*/ 47 h 55"/>
                <a:gd name="T42" fmla="*/ 16 w 22"/>
                <a:gd name="T43" fmla="*/ 48 h 55"/>
                <a:gd name="T44" fmla="*/ 19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6" y="54"/>
                    <a:pt x="15" y="55"/>
                    <a:pt x="14" y="55"/>
                  </a:cubicBezTo>
                  <a:cubicBezTo>
                    <a:pt x="12" y="55"/>
                    <a:pt x="11" y="54"/>
                    <a:pt x="10" y="54"/>
                  </a:cubicBezTo>
                  <a:cubicBezTo>
                    <a:pt x="9" y="54"/>
                    <a:pt x="8" y="53"/>
                    <a:pt x="7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4"/>
                    <a:pt x="12" y="45"/>
                    <a:pt x="13" y="45"/>
                  </a:cubicBezTo>
                  <a:cubicBezTo>
                    <a:pt x="13" y="46"/>
                    <a:pt x="13" y="46"/>
                    <a:pt x="13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6" y="48"/>
                  </a:cubicBezTo>
                  <a:cubicBezTo>
                    <a:pt x="17" y="48"/>
                    <a:pt x="18" y="48"/>
                    <a:pt x="19" y="47"/>
                  </a:cubicBezTo>
                  <a:cubicBezTo>
                    <a:pt x="20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18" name="Freeform 36">
              <a:extLst>
                <a:ext uri="{FF2B5EF4-FFF2-40B4-BE49-F238E27FC236}">
                  <a16:creationId xmlns:a16="http://schemas.microsoft.com/office/drawing/2014/main" id="{58ACFF1C-49F0-414E-B9E3-DE4E9FFAA38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234004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8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4 w 33"/>
                <a:gd name="T21" fmla="*/ 31 h 40"/>
                <a:gd name="T22" fmla="*/ 26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5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2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6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1 w 33"/>
                <a:gd name="T69" fmla="*/ 7 h 40"/>
                <a:gd name="T70" fmla="*/ 17 w 33"/>
                <a:gd name="T71" fmla="*/ 6 h 40"/>
                <a:gd name="T72" fmla="*/ 13 w 33"/>
                <a:gd name="T73" fmla="*/ 7 h 40"/>
                <a:gd name="T74" fmla="*/ 11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6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10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1" y="32"/>
                    <a:pt x="21" y="32"/>
                    <a:pt x="22" y="32"/>
                  </a:cubicBezTo>
                  <a:cubicBezTo>
                    <a:pt x="23" y="32"/>
                    <a:pt x="23" y="31"/>
                    <a:pt x="24" y="31"/>
                  </a:cubicBezTo>
                  <a:cubicBezTo>
                    <a:pt x="24" y="31"/>
                    <a:pt x="25" y="30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7" y="37"/>
                    <a:pt x="26" y="38"/>
                    <a:pt x="25" y="38"/>
                  </a:cubicBezTo>
                  <a:cubicBezTo>
                    <a:pt x="24" y="39"/>
                    <a:pt x="22" y="39"/>
                    <a:pt x="21" y="39"/>
                  </a:cubicBezTo>
                  <a:cubicBezTo>
                    <a:pt x="20" y="39"/>
                    <a:pt x="19" y="40"/>
                    <a:pt x="17" y="40"/>
                  </a:cubicBezTo>
                  <a:cubicBezTo>
                    <a:pt x="15" y="40"/>
                    <a:pt x="14" y="39"/>
                    <a:pt x="12" y="39"/>
                  </a:cubicBezTo>
                  <a:cubicBezTo>
                    <a:pt x="11" y="38"/>
                    <a:pt x="10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5" y="34"/>
                    <a:pt x="4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16"/>
                    <a:pt x="1" y="13"/>
                    <a:pt x="2" y="11"/>
                  </a:cubicBezTo>
                  <a:cubicBezTo>
                    <a:pt x="2" y="8"/>
                    <a:pt x="4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5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1" y="7"/>
                    <a:pt x="32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6" y="16"/>
                  </a:moveTo>
                  <a:cubicBezTo>
                    <a:pt x="26" y="15"/>
                    <a:pt x="25" y="13"/>
                    <a:pt x="25" y="12"/>
                  </a:cubicBezTo>
                  <a:cubicBezTo>
                    <a:pt x="25" y="11"/>
                    <a:pt x="24" y="10"/>
                    <a:pt x="23" y="9"/>
                  </a:cubicBezTo>
                  <a:cubicBezTo>
                    <a:pt x="23" y="8"/>
                    <a:pt x="22" y="8"/>
                    <a:pt x="21" y="7"/>
                  </a:cubicBezTo>
                  <a:cubicBezTo>
                    <a:pt x="20" y="7"/>
                    <a:pt x="18" y="6"/>
                    <a:pt x="17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1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19" name="Freeform 37">
              <a:extLst>
                <a:ext uri="{FF2B5EF4-FFF2-40B4-BE49-F238E27FC236}">
                  <a16:creationId xmlns:a16="http://schemas.microsoft.com/office/drawing/2014/main" id="{DACBD04B-22FF-4A4F-8B29-A2F31A05423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336884" y="6212575"/>
              <a:ext cx="59286" cy="99391"/>
            </a:xfrm>
            <a:custGeom>
              <a:avLst/>
              <a:gdLst>
                <a:gd name="T0" fmla="*/ 21 w 23"/>
                <a:gd name="T1" fmla="*/ 8 h 39"/>
                <a:gd name="T2" fmla="*/ 19 w 23"/>
                <a:gd name="T3" fmla="*/ 7 h 39"/>
                <a:gd name="T4" fmla="*/ 15 w 23"/>
                <a:gd name="T5" fmla="*/ 7 h 39"/>
                <a:gd name="T6" fmla="*/ 10 w 23"/>
                <a:gd name="T7" fmla="*/ 9 h 39"/>
                <a:gd name="T8" fmla="*/ 8 w 23"/>
                <a:gd name="T9" fmla="*/ 17 h 39"/>
                <a:gd name="T10" fmla="*/ 8 w 23"/>
                <a:gd name="T11" fmla="*/ 39 h 39"/>
                <a:gd name="T12" fmla="*/ 0 w 23"/>
                <a:gd name="T13" fmla="*/ 39 h 39"/>
                <a:gd name="T14" fmla="*/ 0 w 23"/>
                <a:gd name="T15" fmla="*/ 0 h 39"/>
                <a:gd name="T16" fmla="*/ 8 w 23"/>
                <a:gd name="T17" fmla="*/ 0 h 39"/>
                <a:gd name="T18" fmla="*/ 8 w 23"/>
                <a:gd name="T19" fmla="*/ 4 h 39"/>
                <a:gd name="T20" fmla="*/ 9 w 23"/>
                <a:gd name="T21" fmla="*/ 2 h 39"/>
                <a:gd name="T22" fmla="*/ 11 w 23"/>
                <a:gd name="T23" fmla="*/ 1 h 39"/>
                <a:gd name="T24" fmla="*/ 14 w 23"/>
                <a:gd name="T25" fmla="*/ 0 h 39"/>
                <a:gd name="T26" fmla="*/ 17 w 23"/>
                <a:gd name="T27" fmla="*/ 0 h 39"/>
                <a:gd name="T28" fmla="*/ 20 w 23"/>
                <a:gd name="T29" fmla="*/ 0 h 39"/>
                <a:gd name="T30" fmla="*/ 23 w 23"/>
                <a:gd name="T31" fmla="*/ 1 h 39"/>
                <a:gd name="T32" fmla="*/ 21 w 23"/>
                <a:gd name="T33" fmla="*/ 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39">
                  <a:moveTo>
                    <a:pt x="21" y="8"/>
                  </a:moveTo>
                  <a:cubicBezTo>
                    <a:pt x="20" y="8"/>
                    <a:pt x="19" y="8"/>
                    <a:pt x="19" y="7"/>
                  </a:cubicBezTo>
                  <a:cubicBezTo>
                    <a:pt x="18" y="7"/>
                    <a:pt x="17" y="7"/>
                    <a:pt x="15" y="7"/>
                  </a:cubicBezTo>
                  <a:cubicBezTo>
                    <a:pt x="13" y="7"/>
                    <a:pt x="11" y="8"/>
                    <a:pt x="10" y="9"/>
                  </a:cubicBezTo>
                  <a:cubicBezTo>
                    <a:pt x="8" y="11"/>
                    <a:pt x="8" y="14"/>
                    <a:pt x="8" y="1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9" y="3"/>
                    <a:pt x="9" y="2"/>
                  </a:cubicBezTo>
                  <a:cubicBezTo>
                    <a:pt x="10" y="2"/>
                    <a:pt x="11" y="1"/>
                    <a:pt x="11" y="1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8" y="0"/>
                    <a:pt x="19" y="0"/>
                    <a:pt x="20" y="0"/>
                  </a:cubicBezTo>
                  <a:cubicBezTo>
                    <a:pt x="21" y="0"/>
                    <a:pt x="22" y="1"/>
                    <a:pt x="23" y="1"/>
                  </a:cubicBezTo>
                  <a:lnTo>
                    <a:pt x="21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20" name="Freeform 38">
              <a:extLst>
                <a:ext uri="{FF2B5EF4-FFF2-40B4-BE49-F238E27FC236}">
                  <a16:creationId xmlns:a16="http://schemas.microsoft.com/office/drawing/2014/main" id="{A13F6E37-C22B-4FD3-ADFE-9C53ECB4469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451969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2 w 22"/>
                <a:gd name="T25" fmla="*/ 0 h 55"/>
                <a:gd name="T26" fmla="*/ 12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2 w 22"/>
                <a:gd name="T33" fmla="*/ 22 h 55"/>
                <a:gd name="T34" fmla="*/ 12 w 22"/>
                <a:gd name="T35" fmla="*/ 43 h 55"/>
                <a:gd name="T36" fmla="*/ 13 w 22"/>
                <a:gd name="T37" fmla="*/ 45 h 55"/>
                <a:gd name="T38" fmla="*/ 13 w 22"/>
                <a:gd name="T39" fmla="*/ 47 h 55"/>
                <a:gd name="T40" fmla="*/ 15 w 22"/>
                <a:gd name="T41" fmla="*/ 47 h 55"/>
                <a:gd name="T42" fmla="*/ 16 w 22"/>
                <a:gd name="T43" fmla="*/ 48 h 55"/>
                <a:gd name="T44" fmla="*/ 19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2" y="55"/>
                    <a:pt x="11" y="54"/>
                    <a:pt x="10" y="54"/>
                  </a:cubicBezTo>
                  <a:cubicBezTo>
                    <a:pt x="9" y="54"/>
                    <a:pt x="8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4"/>
                    <a:pt x="12" y="45"/>
                    <a:pt x="13" y="45"/>
                  </a:cubicBezTo>
                  <a:cubicBezTo>
                    <a:pt x="13" y="46"/>
                    <a:pt x="13" y="46"/>
                    <a:pt x="13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6" y="48"/>
                  </a:cubicBezTo>
                  <a:cubicBezTo>
                    <a:pt x="17" y="48"/>
                    <a:pt x="18" y="48"/>
                    <a:pt x="19" y="47"/>
                  </a:cubicBezTo>
                  <a:cubicBezTo>
                    <a:pt x="20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21" name="Freeform 39">
              <a:extLst>
                <a:ext uri="{FF2B5EF4-FFF2-40B4-BE49-F238E27FC236}">
                  <a16:creationId xmlns:a16="http://schemas.microsoft.com/office/drawing/2014/main" id="{76256F1D-405A-49F9-8592-A899623F2DB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530436" y="6174213"/>
              <a:ext cx="80211" cy="137753"/>
            </a:xfrm>
            <a:custGeom>
              <a:avLst/>
              <a:gdLst>
                <a:gd name="T0" fmla="*/ 23 w 31"/>
                <a:gd name="T1" fmla="*/ 54 h 54"/>
                <a:gd name="T2" fmla="*/ 23 w 31"/>
                <a:gd name="T3" fmla="*/ 32 h 54"/>
                <a:gd name="T4" fmla="*/ 21 w 31"/>
                <a:gd name="T5" fmla="*/ 24 h 54"/>
                <a:gd name="T6" fmla="*/ 15 w 31"/>
                <a:gd name="T7" fmla="*/ 22 h 54"/>
                <a:gd name="T8" fmla="*/ 12 w 31"/>
                <a:gd name="T9" fmla="*/ 22 h 54"/>
                <a:gd name="T10" fmla="*/ 9 w 31"/>
                <a:gd name="T11" fmla="*/ 24 h 54"/>
                <a:gd name="T12" fmla="*/ 8 w 31"/>
                <a:gd name="T13" fmla="*/ 27 h 54"/>
                <a:gd name="T14" fmla="*/ 7 w 31"/>
                <a:gd name="T15" fmla="*/ 31 h 54"/>
                <a:gd name="T16" fmla="*/ 7 w 31"/>
                <a:gd name="T17" fmla="*/ 54 h 54"/>
                <a:gd name="T18" fmla="*/ 0 w 31"/>
                <a:gd name="T19" fmla="*/ 54 h 54"/>
                <a:gd name="T20" fmla="*/ 0 w 31"/>
                <a:gd name="T21" fmla="*/ 4 h 54"/>
                <a:gd name="T22" fmla="*/ 7 w 31"/>
                <a:gd name="T23" fmla="*/ 0 h 54"/>
                <a:gd name="T24" fmla="*/ 7 w 31"/>
                <a:gd name="T25" fmla="*/ 19 h 54"/>
                <a:gd name="T26" fmla="*/ 9 w 31"/>
                <a:gd name="T27" fmla="*/ 17 h 54"/>
                <a:gd name="T28" fmla="*/ 11 w 31"/>
                <a:gd name="T29" fmla="*/ 16 h 54"/>
                <a:gd name="T30" fmla="*/ 14 w 31"/>
                <a:gd name="T31" fmla="*/ 15 h 54"/>
                <a:gd name="T32" fmla="*/ 17 w 31"/>
                <a:gd name="T33" fmla="*/ 15 h 54"/>
                <a:gd name="T34" fmla="*/ 23 w 31"/>
                <a:gd name="T35" fmla="*/ 16 h 54"/>
                <a:gd name="T36" fmla="*/ 27 w 31"/>
                <a:gd name="T37" fmla="*/ 19 h 54"/>
                <a:gd name="T38" fmla="*/ 30 w 31"/>
                <a:gd name="T39" fmla="*/ 24 h 54"/>
                <a:gd name="T40" fmla="*/ 31 w 31"/>
                <a:gd name="T41" fmla="*/ 32 h 54"/>
                <a:gd name="T42" fmla="*/ 31 w 31"/>
                <a:gd name="T43" fmla="*/ 54 h 54"/>
                <a:gd name="T44" fmla="*/ 23 w 31"/>
                <a:gd name="T4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4">
                  <a:moveTo>
                    <a:pt x="23" y="54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2" y="26"/>
                    <a:pt x="21" y="24"/>
                  </a:cubicBezTo>
                  <a:cubicBezTo>
                    <a:pt x="20" y="22"/>
                    <a:pt x="18" y="22"/>
                    <a:pt x="15" y="22"/>
                  </a:cubicBezTo>
                  <a:cubicBezTo>
                    <a:pt x="14" y="22"/>
                    <a:pt x="13" y="22"/>
                    <a:pt x="12" y="22"/>
                  </a:cubicBezTo>
                  <a:cubicBezTo>
                    <a:pt x="11" y="22"/>
                    <a:pt x="10" y="23"/>
                    <a:pt x="9" y="24"/>
                  </a:cubicBezTo>
                  <a:cubicBezTo>
                    <a:pt x="9" y="25"/>
                    <a:pt x="8" y="26"/>
                    <a:pt x="8" y="27"/>
                  </a:cubicBezTo>
                  <a:cubicBezTo>
                    <a:pt x="7" y="28"/>
                    <a:pt x="7" y="30"/>
                    <a:pt x="7" y="31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8" y="18"/>
                    <a:pt x="9" y="17"/>
                  </a:cubicBezTo>
                  <a:cubicBezTo>
                    <a:pt x="10" y="17"/>
                    <a:pt x="10" y="16"/>
                    <a:pt x="11" y="16"/>
                  </a:cubicBezTo>
                  <a:cubicBezTo>
                    <a:pt x="12" y="15"/>
                    <a:pt x="13" y="15"/>
                    <a:pt x="14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19" y="15"/>
                    <a:pt x="21" y="15"/>
                    <a:pt x="23" y="16"/>
                  </a:cubicBezTo>
                  <a:cubicBezTo>
                    <a:pt x="25" y="16"/>
                    <a:pt x="26" y="17"/>
                    <a:pt x="27" y="19"/>
                  </a:cubicBezTo>
                  <a:cubicBezTo>
                    <a:pt x="28" y="20"/>
                    <a:pt x="29" y="22"/>
                    <a:pt x="30" y="24"/>
                  </a:cubicBezTo>
                  <a:cubicBezTo>
                    <a:pt x="30" y="27"/>
                    <a:pt x="31" y="29"/>
                    <a:pt x="31" y="32"/>
                  </a:cubicBezTo>
                  <a:cubicBezTo>
                    <a:pt x="31" y="54"/>
                    <a:pt x="31" y="54"/>
                    <a:pt x="31" y="54"/>
                  </a:cubicBezTo>
                  <a:lnTo>
                    <a:pt x="23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22" name="Freeform 40">
              <a:extLst>
                <a:ext uri="{FF2B5EF4-FFF2-40B4-BE49-F238E27FC236}">
                  <a16:creationId xmlns:a16="http://schemas.microsoft.com/office/drawing/2014/main" id="{2F9CAE14-DB05-4B70-867F-3F6164BDB74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628084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7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2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19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5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1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5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23" name="Freeform 41">
              <a:extLst>
                <a:ext uri="{FF2B5EF4-FFF2-40B4-BE49-F238E27FC236}">
                  <a16:creationId xmlns:a16="http://schemas.microsoft.com/office/drawing/2014/main" id="{30C7B10F-7027-41F9-BEE2-F1575CB690D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772813" y="6212575"/>
              <a:ext cx="81955" cy="101135"/>
            </a:xfrm>
            <a:custGeom>
              <a:avLst/>
              <a:gdLst>
                <a:gd name="T0" fmla="*/ 24 w 32"/>
                <a:gd name="T1" fmla="*/ 39 h 40"/>
                <a:gd name="T2" fmla="*/ 24 w 32"/>
                <a:gd name="T3" fmla="*/ 35 h 40"/>
                <a:gd name="T4" fmla="*/ 22 w 32"/>
                <a:gd name="T5" fmla="*/ 37 h 40"/>
                <a:gd name="T6" fmla="*/ 20 w 32"/>
                <a:gd name="T7" fmla="*/ 38 h 40"/>
                <a:gd name="T8" fmla="*/ 17 w 32"/>
                <a:gd name="T9" fmla="*/ 39 h 40"/>
                <a:gd name="T10" fmla="*/ 14 w 32"/>
                <a:gd name="T11" fmla="*/ 40 h 40"/>
                <a:gd name="T12" fmla="*/ 9 w 32"/>
                <a:gd name="T13" fmla="*/ 39 h 40"/>
                <a:gd name="T14" fmla="*/ 5 w 32"/>
                <a:gd name="T15" fmla="*/ 37 h 40"/>
                <a:gd name="T16" fmla="*/ 2 w 32"/>
                <a:gd name="T17" fmla="*/ 33 h 40"/>
                <a:gd name="T18" fmla="*/ 0 w 32"/>
                <a:gd name="T19" fmla="*/ 27 h 40"/>
                <a:gd name="T20" fmla="*/ 2 w 32"/>
                <a:gd name="T21" fmla="*/ 21 h 40"/>
                <a:gd name="T22" fmla="*/ 5 w 32"/>
                <a:gd name="T23" fmla="*/ 17 h 40"/>
                <a:gd name="T24" fmla="*/ 10 w 32"/>
                <a:gd name="T25" fmla="*/ 15 h 40"/>
                <a:gd name="T26" fmla="*/ 16 w 32"/>
                <a:gd name="T27" fmla="*/ 14 h 40"/>
                <a:gd name="T28" fmla="*/ 21 w 32"/>
                <a:gd name="T29" fmla="*/ 15 h 40"/>
                <a:gd name="T30" fmla="*/ 24 w 32"/>
                <a:gd name="T31" fmla="*/ 16 h 40"/>
                <a:gd name="T32" fmla="*/ 24 w 32"/>
                <a:gd name="T33" fmla="*/ 13 h 40"/>
                <a:gd name="T34" fmla="*/ 22 w 32"/>
                <a:gd name="T35" fmla="*/ 8 h 40"/>
                <a:gd name="T36" fmla="*/ 17 w 32"/>
                <a:gd name="T37" fmla="*/ 6 h 40"/>
                <a:gd name="T38" fmla="*/ 12 w 32"/>
                <a:gd name="T39" fmla="*/ 7 h 40"/>
                <a:gd name="T40" fmla="*/ 7 w 32"/>
                <a:gd name="T41" fmla="*/ 9 h 40"/>
                <a:gd name="T42" fmla="*/ 4 w 32"/>
                <a:gd name="T43" fmla="*/ 3 h 40"/>
                <a:gd name="T44" fmla="*/ 10 w 32"/>
                <a:gd name="T45" fmla="*/ 0 h 40"/>
                <a:gd name="T46" fmla="*/ 17 w 32"/>
                <a:gd name="T47" fmla="*/ 0 h 40"/>
                <a:gd name="T48" fmla="*/ 23 w 32"/>
                <a:gd name="T49" fmla="*/ 0 h 40"/>
                <a:gd name="T50" fmla="*/ 28 w 32"/>
                <a:gd name="T51" fmla="*/ 3 h 40"/>
                <a:gd name="T52" fmla="*/ 31 w 32"/>
                <a:gd name="T53" fmla="*/ 7 h 40"/>
                <a:gd name="T54" fmla="*/ 32 w 32"/>
                <a:gd name="T55" fmla="*/ 12 h 40"/>
                <a:gd name="T56" fmla="*/ 32 w 32"/>
                <a:gd name="T57" fmla="*/ 39 h 40"/>
                <a:gd name="T58" fmla="*/ 24 w 32"/>
                <a:gd name="T59" fmla="*/ 39 h 40"/>
                <a:gd name="T60" fmla="*/ 24 w 32"/>
                <a:gd name="T61" fmla="*/ 22 h 40"/>
                <a:gd name="T62" fmla="*/ 22 w 32"/>
                <a:gd name="T63" fmla="*/ 22 h 40"/>
                <a:gd name="T64" fmla="*/ 21 w 32"/>
                <a:gd name="T65" fmla="*/ 21 h 40"/>
                <a:gd name="T66" fmla="*/ 18 w 32"/>
                <a:gd name="T67" fmla="*/ 21 h 40"/>
                <a:gd name="T68" fmla="*/ 16 w 32"/>
                <a:gd name="T69" fmla="*/ 21 h 40"/>
                <a:gd name="T70" fmla="*/ 10 w 32"/>
                <a:gd name="T71" fmla="*/ 22 h 40"/>
                <a:gd name="T72" fmla="*/ 8 w 32"/>
                <a:gd name="T73" fmla="*/ 26 h 40"/>
                <a:gd name="T74" fmla="*/ 8 w 32"/>
                <a:gd name="T75" fmla="*/ 29 h 40"/>
                <a:gd name="T76" fmla="*/ 10 w 32"/>
                <a:gd name="T77" fmla="*/ 31 h 40"/>
                <a:gd name="T78" fmla="*/ 12 w 32"/>
                <a:gd name="T79" fmla="*/ 32 h 40"/>
                <a:gd name="T80" fmla="*/ 15 w 32"/>
                <a:gd name="T81" fmla="*/ 33 h 40"/>
                <a:gd name="T82" fmla="*/ 18 w 32"/>
                <a:gd name="T83" fmla="*/ 32 h 40"/>
                <a:gd name="T84" fmla="*/ 21 w 32"/>
                <a:gd name="T85" fmla="*/ 31 h 40"/>
                <a:gd name="T86" fmla="*/ 23 w 32"/>
                <a:gd name="T87" fmla="*/ 30 h 40"/>
                <a:gd name="T88" fmla="*/ 24 w 32"/>
                <a:gd name="T89" fmla="*/ 28 h 40"/>
                <a:gd name="T90" fmla="*/ 24 w 32"/>
                <a:gd name="T91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2" h="40">
                  <a:moveTo>
                    <a:pt x="24" y="39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23" y="36"/>
                    <a:pt x="23" y="37"/>
                    <a:pt x="22" y="37"/>
                  </a:cubicBezTo>
                  <a:cubicBezTo>
                    <a:pt x="21" y="37"/>
                    <a:pt x="21" y="38"/>
                    <a:pt x="20" y="38"/>
                  </a:cubicBezTo>
                  <a:cubicBezTo>
                    <a:pt x="19" y="39"/>
                    <a:pt x="18" y="39"/>
                    <a:pt x="17" y="39"/>
                  </a:cubicBezTo>
                  <a:cubicBezTo>
                    <a:pt x="16" y="39"/>
                    <a:pt x="15" y="40"/>
                    <a:pt x="14" y="40"/>
                  </a:cubicBezTo>
                  <a:cubicBezTo>
                    <a:pt x="12" y="40"/>
                    <a:pt x="11" y="39"/>
                    <a:pt x="9" y="39"/>
                  </a:cubicBezTo>
                  <a:cubicBezTo>
                    <a:pt x="7" y="38"/>
                    <a:pt x="6" y="38"/>
                    <a:pt x="5" y="37"/>
                  </a:cubicBezTo>
                  <a:cubicBezTo>
                    <a:pt x="3" y="36"/>
                    <a:pt x="2" y="34"/>
                    <a:pt x="2" y="33"/>
                  </a:cubicBezTo>
                  <a:cubicBezTo>
                    <a:pt x="1" y="31"/>
                    <a:pt x="0" y="29"/>
                    <a:pt x="0" y="27"/>
                  </a:cubicBezTo>
                  <a:cubicBezTo>
                    <a:pt x="0" y="24"/>
                    <a:pt x="1" y="23"/>
                    <a:pt x="2" y="21"/>
                  </a:cubicBezTo>
                  <a:cubicBezTo>
                    <a:pt x="2" y="20"/>
                    <a:pt x="3" y="18"/>
                    <a:pt x="5" y="17"/>
                  </a:cubicBezTo>
                  <a:cubicBezTo>
                    <a:pt x="6" y="16"/>
                    <a:pt x="8" y="15"/>
                    <a:pt x="10" y="15"/>
                  </a:cubicBezTo>
                  <a:cubicBezTo>
                    <a:pt x="12" y="14"/>
                    <a:pt x="14" y="14"/>
                    <a:pt x="16" y="14"/>
                  </a:cubicBezTo>
                  <a:cubicBezTo>
                    <a:pt x="18" y="14"/>
                    <a:pt x="19" y="14"/>
                    <a:pt x="21" y="15"/>
                  </a:cubicBezTo>
                  <a:cubicBezTo>
                    <a:pt x="22" y="15"/>
                    <a:pt x="23" y="15"/>
                    <a:pt x="24" y="16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11"/>
                    <a:pt x="24" y="9"/>
                    <a:pt x="22" y="8"/>
                  </a:cubicBezTo>
                  <a:cubicBezTo>
                    <a:pt x="21" y="7"/>
                    <a:pt x="19" y="6"/>
                    <a:pt x="17" y="6"/>
                  </a:cubicBezTo>
                  <a:cubicBezTo>
                    <a:pt x="15" y="6"/>
                    <a:pt x="13" y="6"/>
                    <a:pt x="12" y="7"/>
                  </a:cubicBezTo>
                  <a:cubicBezTo>
                    <a:pt x="10" y="7"/>
                    <a:pt x="9" y="8"/>
                    <a:pt x="7" y="9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6" y="2"/>
                    <a:pt x="8" y="1"/>
                    <a:pt x="10" y="0"/>
                  </a:cubicBezTo>
                  <a:cubicBezTo>
                    <a:pt x="12" y="0"/>
                    <a:pt x="15" y="0"/>
                    <a:pt x="17" y="0"/>
                  </a:cubicBezTo>
                  <a:cubicBezTo>
                    <a:pt x="19" y="0"/>
                    <a:pt x="21" y="0"/>
                    <a:pt x="23" y="0"/>
                  </a:cubicBezTo>
                  <a:cubicBezTo>
                    <a:pt x="25" y="1"/>
                    <a:pt x="26" y="2"/>
                    <a:pt x="28" y="3"/>
                  </a:cubicBezTo>
                  <a:cubicBezTo>
                    <a:pt x="29" y="4"/>
                    <a:pt x="30" y="5"/>
                    <a:pt x="31" y="7"/>
                  </a:cubicBezTo>
                  <a:cubicBezTo>
                    <a:pt x="31" y="8"/>
                    <a:pt x="32" y="10"/>
                    <a:pt x="32" y="1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24" y="39"/>
                  </a:lnTo>
                  <a:close/>
                  <a:moveTo>
                    <a:pt x="24" y="22"/>
                  </a:moveTo>
                  <a:cubicBezTo>
                    <a:pt x="24" y="22"/>
                    <a:pt x="23" y="22"/>
                    <a:pt x="22" y="22"/>
                  </a:cubicBezTo>
                  <a:cubicBezTo>
                    <a:pt x="22" y="21"/>
                    <a:pt x="21" y="21"/>
                    <a:pt x="21" y="21"/>
                  </a:cubicBezTo>
                  <a:cubicBezTo>
                    <a:pt x="20" y="21"/>
                    <a:pt x="19" y="21"/>
                    <a:pt x="18" y="21"/>
                  </a:cubicBezTo>
                  <a:cubicBezTo>
                    <a:pt x="17" y="21"/>
                    <a:pt x="17" y="21"/>
                    <a:pt x="16" y="21"/>
                  </a:cubicBezTo>
                  <a:cubicBezTo>
                    <a:pt x="13" y="21"/>
                    <a:pt x="11" y="21"/>
                    <a:pt x="10" y="22"/>
                  </a:cubicBezTo>
                  <a:cubicBezTo>
                    <a:pt x="8" y="23"/>
                    <a:pt x="8" y="25"/>
                    <a:pt x="8" y="26"/>
                  </a:cubicBezTo>
                  <a:cubicBezTo>
                    <a:pt x="8" y="28"/>
                    <a:pt x="8" y="29"/>
                    <a:pt x="8" y="29"/>
                  </a:cubicBezTo>
                  <a:cubicBezTo>
                    <a:pt x="9" y="30"/>
                    <a:pt x="9" y="31"/>
                    <a:pt x="10" y="31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3" y="33"/>
                    <a:pt x="14" y="33"/>
                    <a:pt x="15" y="33"/>
                  </a:cubicBezTo>
                  <a:cubicBezTo>
                    <a:pt x="16" y="33"/>
                    <a:pt x="17" y="33"/>
                    <a:pt x="18" y="32"/>
                  </a:cubicBezTo>
                  <a:cubicBezTo>
                    <a:pt x="19" y="32"/>
                    <a:pt x="20" y="32"/>
                    <a:pt x="21" y="31"/>
                  </a:cubicBezTo>
                  <a:cubicBezTo>
                    <a:pt x="21" y="31"/>
                    <a:pt x="22" y="30"/>
                    <a:pt x="23" y="30"/>
                  </a:cubicBezTo>
                  <a:cubicBezTo>
                    <a:pt x="23" y="29"/>
                    <a:pt x="24" y="28"/>
                    <a:pt x="24" y="28"/>
                  </a:cubicBezTo>
                  <a:lnTo>
                    <a:pt x="24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24" name="Freeform 42">
              <a:extLst>
                <a:ext uri="{FF2B5EF4-FFF2-40B4-BE49-F238E27FC236}">
                  <a16:creationId xmlns:a16="http://schemas.microsoft.com/office/drawing/2014/main" id="{16B384B2-A2D9-4CB4-AF87-AF1004852B5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877436" y="6212575"/>
              <a:ext cx="78468" cy="99391"/>
            </a:xfrm>
            <a:custGeom>
              <a:avLst/>
              <a:gdLst>
                <a:gd name="T0" fmla="*/ 23 w 31"/>
                <a:gd name="T1" fmla="*/ 39 h 39"/>
                <a:gd name="T2" fmla="*/ 23 w 31"/>
                <a:gd name="T3" fmla="*/ 17 h 39"/>
                <a:gd name="T4" fmla="*/ 22 w 31"/>
                <a:gd name="T5" fmla="*/ 9 h 39"/>
                <a:gd name="T6" fmla="*/ 15 w 31"/>
                <a:gd name="T7" fmla="*/ 7 h 39"/>
                <a:gd name="T8" fmla="*/ 12 w 31"/>
                <a:gd name="T9" fmla="*/ 7 h 39"/>
                <a:gd name="T10" fmla="*/ 10 w 31"/>
                <a:gd name="T11" fmla="*/ 9 h 39"/>
                <a:gd name="T12" fmla="*/ 8 w 31"/>
                <a:gd name="T13" fmla="*/ 12 h 39"/>
                <a:gd name="T14" fmla="*/ 8 w 31"/>
                <a:gd name="T15" fmla="*/ 16 h 39"/>
                <a:gd name="T16" fmla="*/ 8 w 31"/>
                <a:gd name="T17" fmla="*/ 39 h 39"/>
                <a:gd name="T18" fmla="*/ 0 w 31"/>
                <a:gd name="T19" fmla="*/ 39 h 39"/>
                <a:gd name="T20" fmla="*/ 0 w 31"/>
                <a:gd name="T21" fmla="*/ 0 h 39"/>
                <a:gd name="T22" fmla="*/ 8 w 31"/>
                <a:gd name="T23" fmla="*/ 0 h 39"/>
                <a:gd name="T24" fmla="*/ 8 w 31"/>
                <a:gd name="T25" fmla="*/ 4 h 39"/>
                <a:gd name="T26" fmla="*/ 9 w 31"/>
                <a:gd name="T27" fmla="*/ 2 h 39"/>
                <a:gd name="T28" fmla="*/ 12 w 31"/>
                <a:gd name="T29" fmla="*/ 1 h 39"/>
                <a:gd name="T30" fmla="*/ 14 w 31"/>
                <a:gd name="T31" fmla="*/ 0 h 39"/>
                <a:gd name="T32" fmla="*/ 17 w 31"/>
                <a:gd name="T33" fmla="*/ 0 h 39"/>
                <a:gd name="T34" fmla="*/ 23 w 31"/>
                <a:gd name="T35" fmla="*/ 1 h 39"/>
                <a:gd name="T36" fmla="*/ 28 w 31"/>
                <a:gd name="T37" fmla="*/ 4 h 39"/>
                <a:gd name="T38" fmla="*/ 30 w 31"/>
                <a:gd name="T39" fmla="*/ 9 h 39"/>
                <a:gd name="T40" fmla="*/ 31 w 31"/>
                <a:gd name="T41" fmla="*/ 17 h 39"/>
                <a:gd name="T42" fmla="*/ 31 w 31"/>
                <a:gd name="T43" fmla="*/ 39 h 39"/>
                <a:gd name="T44" fmla="*/ 23 w 31"/>
                <a:gd name="T4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39">
                  <a:moveTo>
                    <a:pt x="23" y="39"/>
                  </a:moveTo>
                  <a:cubicBezTo>
                    <a:pt x="23" y="17"/>
                    <a:pt x="23" y="17"/>
                    <a:pt x="23" y="17"/>
                  </a:cubicBezTo>
                  <a:cubicBezTo>
                    <a:pt x="23" y="14"/>
                    <a:pt x="23" y="11"/>
                    <a:pt x="22" y="9"/>
                  </a:cubicBezTo>
                  <a:cubicBezTo>
                    <a:pt x="20" y="7"/>
                    <a:pt x="18" y="7"/>
                    <a:pt x="15" y="7"/>
                  </a:cubicBezTo>
                  <a:cubicBezTo>
                    <a:pt x="14" y="7"/>
                    <a:pt x="13" y="7"/>
                    <a:pt x="12" y="7"/>
                  </a:cubicBezTo>
                  <a:cubicBezTo>
                    <a:pt x="11" y="8"/>
                    <a:pt x="10" y="8"/>
                    <a:pt x="10" y="9"/>
                  </a:cubicBezTo>
                  <a:cubicBezTo>
                    <a:pt x="9" y="10"/>
                    <a:pt x="8" y="11"/>
                    <a:pt x="8" y="12"/>
                  </a:cubicBezTo>
                  <a:cubicBezTo>
                    <a:pt x="8" y="14"/>
                    <a:pt x="8" y="15"/>
                    <a:pt x="8" y="16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9" y="3"/>
                    <a:pt x="9" y="2"/>
                  </a:cubicBezTo>
                  <a:cubicBezTo>
                    <a:pt x="10" y="2"/>
                    <a:pt x="11" y="1"/>
                    <a:pt x="12" y="1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20" y="0"/>
                    <a:pt x="22" y="0"/>
                    <a:pt x="23" y="1"/>
                  </a:cubicBezTo>
                  <a:cubicBezTo>
                    <a:pt x="25" y="1"/>
                    <a:pt x="26" y="2"/>
                    <a:pt x="28" y="4"/>
                  </a:cubicBezTo>
                  <a:cubicBezTo>
                    <a:pt x="29" y="5"/>
                    <a:pt x="29" y="7"/>
                    <a:pt x="30" y="9"/>
                  </a:cubicBezTo>
                  <a:cubicBezTo>
                    <a:pt x="31" y="11"/>
                    <a:pt x="31" y="14"/>
                    <a:pt x="31" y="17"/>
                  </a:cubicBezTo>
                  <a:cubicBezTo>
                    <a:pt x="31" y="39"/>
                    <a:pt x="31" y="39"/>
                    <a:pt x="31" y="39"/>
                  </a:cubicBezTo>
                  <a:lnTo>
                    <a:pt x="23" y="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25" name="Freeform 43">
              <a:extLst>
                <a:ext uri="{FF2B5EF4-FFF2-40B4-BE49-F238E27FC236}">
                  <a16:creationId xmlns:a16="http://schemas.microsoft.com/office/drawing/2014/main" id="{DC309D60-84B9-4652-BEF1-F71EFAD3A40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975084" y="6212575"/>
              <a:ext cx="73236" cy="101135"/>
            </a:xfrm>
            <a:custGeom>
              <a:avLst/>
              <a:gdLst>
                <a:gd name="T0" fmla="*/ 28 w 29"/>
                <a:gd name="T1" fmla="*/ 4 h 40"/>
                <a:gd name="T2" fmla="*/ 24 w 29"/>
                <a:gd name="T3" fmla="*/ 10 h 40"/>
                <a:gd name="T4" fmla="*/ 20 w 29"/>
                <a:gd name="T5" fmla="*/ 7 h 40"/>
                <a:gd name="T6" fmla="*/ 14 w 29"/>
                <a:gd name="T7" fmla="*/ 6 h 40"/>
                <a:gd name="T8" fmla="*/ 10 w 29"/>
                <a:gd name="T9" fmla="*/ 7 h 40"/>
                <a:gd name="T10" fmla="*/ 9 w 29"/>
                <a:gd name="T11" fmla="*/ 10 h 40"/>
                <a:gd name="T12" fmla="*/ 9 w 29"/>
                <a:gd name="T13" fmla="*/ 11 h 40"/>
                <a:gd name="T14" fmla="*/ 10 w 29"/>
                <a:gd name="T15" fmla="*/ 12 h 40"/>
                <a:gd name="T16" fmla="*/ 13 w 29"/>
                <a:gd name="T17" fmla="*/ 14 h 40"/>
                <a:gd name="T18" fmla="*/ 16 w 29"/>
                <a:gd name="T19" fmla="*/ 15 h 40"/>
                <a:gd name="T20" fmla="*/ 22 w 29"/>
                <a:gd name="T21" fmla="*/ 18 h 40"/>
                <a:gd name="T22" fmla="*/ 26 w 29"/>
                <a:gd name="T23" fmla="*/ 20 h 40"/>
                <a:gd name="T24" fmla="*/ 28 w 29"/>
                <a:gd name="T25" fmla="*/ 24 h 40"/>
                <a:gd name="T26" fmla="*/ 29 w 29"/>
                <a:gd name="T27" fmla="*/ 28 h 40"/>
                <a:gd name="T28" fmla="*/ 28 w 29"/>
                <a:gd name="T29" fmla="*/ 34 h 40"/>
                <a:gd name="T30" fmla="*/ 25 w 29"/>
                <a:gd name="T31" fmla="*/ 37 h 40"/>
                <a:gd name="T32" fmla="*/ 20 w 29"/>
                <a:gd name="T33" fmla="*/ 39 h 40"/>
                <a:gd name="T34" fmla="*/ 15 w 29"/>
                <a:gd name="T35" fmla="*/ 40 h 40"/>
                <a:gd name="T36" fmla="*/ 7 w 29"/>
                <a:gd name="T37" fmla="*/ 38 h 40"/>
                <a:gd name="T38" fmla="*/ 0 w 29"/>
                <a:gd name="T39" fmla="*/ 35 h 40"/>
                <a:gd name="T40" fmla="*/ 3 w 29"/>
                <a:gd name="T41" fmla="*/ 29 h 40"/>
                <a:gd name="T42" fmla="*/ 9 w 29"/>
                <a:gd name="T43" fmla="*/ 32 h 40"/>
                <a:gd name="T44" fmla="*/ 15 w 29"/>
                <a:gd name="T45" fmla="*/ 33 h 40"/>
                <a:gd name="T46" fmla="*/ 20 w 29"/>
                <a:gd name="T47" fmla="*/ 32 h 40"/>
                <a:gd name="T48" fmla="*/ 22 w 29"/>
                <a:gd name="T49" fmla="*/ 29 h 40"/>
                <a:gd name="T50" fmla="*/ 21 w 29"/>
                <a:gd name="T51" fmla="*/ 27 h 40"/>
                <a:gd name="T52" fmla="*/ 19 w 29"/>
                <a:gd name="T53" fmla="*/ 25 h 40"/>
                <a:gd name="T54" fmla="*/ 16 w 29"/>
                <a:gd name="T55" fmla="*/ 24 h 40"/>
                <a:gd name="T56" fmla="*/ 13 w 29"/>
                <a:gd name="T57" fmla="*/ 22 h 40"/>
                <a:gd name="T58" fmla="*/ 7 w 29"/>
                <a:gd name="T59" fmla="*/ 20 h 40"/>
                <a:gd name="T60" fmla="*/ 4 w 29"/>
                <a:gd name="T61" fmla="*/ 17 h 40"/>
                <a:gd name="T62" fmla="*/ 2 w 29"/>
                <a:gd name="T63" fmla="*/ 14 h 40"/>
                <a:gd name="T64" fmla="*/ 1 w 29"/>
                <a:gd name="T65" fmla="*/ 10 h 40"/>
                <a:gd name="T66" fmla="*/ 2 w 29"/>
                <a:gd name="T67" fmla="*/ 5 h 40"/>
                <a:gd name="T68" fmla="*/ 5 w 29"/>
                <a:gd name="T69" fmla="*/ 2 h 40"/>
                <a:gd name="T70" fmla="*/ 9 w 29"/>
                <a:gd name="T71" fmla="*/ 0 h 40"/>
                <a:gd name="T72" fmla="*/ 15 w 29"/>
                <a:gd name="T73" fmla="*/ 0 h 40"/>
                <a:gd name="T74" fmla="*/ 22 w 29"/>
                <a:gd name="T75" fmla="*/ 1 h 40"/>
                <a:gd name="T76" fmla="*/ 28 w 29"/>
                <a:gd name="T7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" h="40">
                  <a:moveTo>
                    <a:pt x="28" y="4"/>
                  </a:moveTo>
                  <a:cubicBezTo>
                    <a:pt x="24" y="10"/>
                    <a:pt x="24" y="10"/>
                    <a:pt x="24" y="10"/>
                  </a:cubicBezTo>
                  <a:cubicBezTo>
                    <a:pt x="23" y="8"/>
                    <a:pt x="21" y="8"/>
                    <a:pt x="20" y="7"/>
                  </a:cubicBezTo>
                  <a:cubicBezTo>
                    <a:pt x="18" y="7"/>
                    <a:pt x="16" y="6"/>
                    <a:pt x="14" y="6"/>
                  </a:cubicBezTo>
                  <a:cubicBezTo>
                    <a:pt x="12" y="6"/>
                    <a:pt x="11" y="7"/>
                    <a:pt x="10" y="7"/>
                  </a:cubicBezTo>
                  <a:cubicBezTo>
                    <a:pt x="9" y="8"/>
                    <a:pt x="9" y="9"/>
                    <a:pt x="9" y="10"/>
                  </a:cubicBezTo>
                  <a:cubicBezTo>
                    <a:pt x="9" y="10"/>
                    <a:pt x="9" y="11"/>
                    <a:pt x="9" y="11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3"/>
                    <a:pt x="12" y="13"/>
                    <a:pt x="13" y="14"/>
                  </a:cubicBezTo>
                  <a:cubicBezTo>
                    <a:pt x="14" y="14"/>
                    <a:pt x="15" y="15"/>
                    <a:pt x="16" y="15"/>
                  </a:cubicBezTo>
                  <a:cubicBezTo>
                    <a:pt x="18" y="16"/>
                    <a:pt x="20" y="17"/>
                    <a:pt x="22" y="18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1"/>
                    <a:pt x="28" y="22"/>
                    <a:pt x="28" y="24"/>
                  </a:cubicBezTo>
                  <a:cubicBezTo>
                    <a:pt x="29" y="25"/>
                    <a:pt x="29" y="26"/>
                    <a:pt x="29" y="28"/>
                  </a:cubicBezTo>
                  <a:cubicBezTo>
                    <a:pt x="29" y="30"/>
                    <a:pt x="29" y="32"/>
                    <a:pt x="28" y="34"/>
                  </a:cubicBezTo>
                  <a:cubicBezTo>
                    <a:pt x="27" y="35"/>
                    <a:pt x="26" y="36"/>
                    <a:pt x="25" y="37"/>
                  </a:cubicBezTo>
                  <a:cubicBezTo>
                    <a:pt x="23" y="38"/>
                    <a:pt x="22" y="39"/>
                    <a:pt x="20" y="39"/>
                  </a:cubicBezTo>
                  <a:cubicBezTo>
                    <a:pt x="18" y="39"/>
                    <a:pt x="17" y="40"/>
                    <a:pt x="15" y="40"/>
                  </a:cubicBezTo>
                  <a:cubicBezTo>
                    <a:pt x="12" y="40"/>
                    <a:pt x="10" y="39"/>
                    <a:pt x="7" y="38"/>
                  </a:cubicBezTo>
                  <a:cubicBezTo>
                    <a:pt x="4" y="37"/>
                    <a:pt x="2" y="36"/>
                    <a:pt x="0" y="35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5" y="30"/>
                    <a:pt x="7" y="31"/>
                    <a:pt x="9" y="32"/>
                  </a:cubicBezTo>
                  <a:cubicBezTo>
                    <a:pt x="11" y="32"/>
                    <a:pt x="13" y="33"/>
                    <a:pt x="15" y="33"/>
                  </a:cubicBezTo>
                  <a:cubicBezTo>
                    <a:pt x="17" y="33"/>
                    <a:pt x="19" y="32"/>
                    <a:pt x="20" y="32"/>
                  </a:cubicBezTo>
                  <a:cubicBezTo>
                    <a:pt x="21" y="31"/>
                    <a:pt x="22" y="30"/>
                    <a:pt x="22" y="29"/>
                  </a:cubicBezTo>
                  <a:cubicBezTo>
                    <a:pt x="22" y="28"/>
                    <a:pt x="21" y="27"/>
                    <a:pt x="21" y="27"/>
                  </a:cubicBezTo>
                  <a:cubicBezTo>
                    <a:pt x="21" y="26"/>
                    <a:pt x="20" y="25"/>
                    <a:pt x="19" y="25"/>
                  </a:cubicBezTo>
                  <a:cubicBezTo>
                    <a:pt x="18" y="25"/>
                    <a:pt x="18" y="24"/>
                    <a:pt x="16" y="24"/>
                  </a:cubicBezTo>
                  <a:cubicBezTo>
                    <a:pt x="15" y="23"/>
                    <a:pt x="14" y="23"/>
                    <a:pt x="13" y="22"/>
                  </a:cubicBezTo>
                  <a:cubicBezTo>
                    <a:pt x="11" y="21"/>
                    <a:pt x="9" y="20"/>
                    <a:pt x="7" y="20"/>
                  </a:cubicBezTo>
                  <a:cubicBezTo>
                    <a:pt x="6" y="19"/>
                    <a:pt x="5" y="18"/>
                    <a:pt x="4" y="17"/>
                  </a:cubicBezTo>
                  <a:cubicBezTo>
                    <a:pt x="3" y="16"/>
                    <a:pt x="2" y="15"/>
                    <a:pt x="2" y="14"/>
                  </a:cubicBezTo>
                  <a:cubicBezTo>
                    <a:pt x="2" y="13"/>
                    <a:pt x="1" y="12"/>
                    <a:pt x="1" y="10"/>
                  </a:cubicBezTo>
                  <a:cubicBezTo>
                    <a:pt x="1" y="8"/>
                    <a:pt x="2" y="7"/>
                    <a:pt x="2" y="5"/>
                  </a:cubicBezTo>
                  <a:cubicBezTo>
                    <a:pt x="3" y="4"/>
                    <a:pt x="4" y="3"/>
                    <a:pt x="5" y="2"/>
                  </a:cubicBezTo>
                  <a:cubicBezTo>
                    <a:pt x="6" y="1"/>
                    <a:pt x="8" y="1"/>
                    <a:pt x="9" y="0"/>
                  </a:cubicBezTo>
                  <a:cubicBezTo>
                    <a:pt x="11" y="0"/>
                    <a:pt x="13" y="0"/>
                    <a:pt x="15" y="0"/>
                  </a:cubicBezTo>
                  <a:cubicBezTo>
                    <a:pt x="17" y="0"/>
                    <a:pt x="19" y="0"/>
                    <a:pt x="22" y="1"/>
                  </a:cubicBezTo>
                  <a:cubicBezTo>
                    <a:pt x="24" y="2"/>
                    <a:pt x="26" y="3"/>
                    <a:pt x="28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26" name="Freeform 44">
              <a:extLst>
                <a:ext uri="{FF2B5EF4-FFF2-40B4-BE49-F238E27FC236}">
                  <a16:creationId xmlns:a16="http://schemas.microsoft.com/office/drawing/2014/main" id="{A4440044-5486-483F-B652-7EE3849461B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058782" y="6212575"/>
              <a:ext cx="122060" cy="99391"/>
            </a:xfrm>
            <a:custGeom>
              <a:avLst/>
              <a:gdLst>
                <a:gd name="T0" fmla="*/ 55 w 70"/>
                <a:gd name="T1" fmla="*/ 57 h 57"/>
                <a:gd name="T2" fmla="*/ 45 w 70"/>
                <a:gd name="T3" fmla="*/ 57 h 57"/>
                <a:gd name="T4" fmla="*/ 35 w 70"/>
                <a:gd name="T5" fmla="*/ 17 h 57"/>
                <a:gd name="T6" fmla="*/ 25 w 70"/>
                <a:gd name="T7" fmla="*/ 57 h 57"/>
                <a:gd name="T8" fmla="*/ 14 w 70"/>
                <a:gd name="T9" fmla="*/ 57 h 57"/>
                <a:gd name="T10" fmla="*/ 0 w 70"/>
                <a:gd name="T11" fmla="*/ 0 h 57"/>
                <a:gd name="T12" fmla="*/ 10 w 70"/>
                <a:gd name="T13" fmla="*/ 0 h 57"/>
                <a:gd name="T14" fmla="*/ 20 w 70"/>
                <a:gd name="T15" fmla="*/ 39 h 57"/>
                <a:gd name="T16" fmla="*/ 30 w 70"/>
                <a:gd name="T17" fmla="*/ 0 h 57"/>
                <a:gd name="T18" fmla="*/ 39 w 70"/>
                <a:gd name="T19" fmla="*/ 0 h 57"/>
                <a:gd name="T20" fmla="*/ 49 w 70"/>
                <a:gd name="T21" fmla="*/ 39 h 57"/>
                <a:gd name="T22" fmla="*/ 60 w 70"/>
                <a:gd name="T23" fmla="*/ 0 h 57"/>
                <a:gd name="T24" fmla="*/ 70 w 70"/>
                <a:gd name="T25" fmla="*/ 0 h 57"/>
                <a:gd name="T26" fmla="*/ 55 w 70"/>
                <a:gd name="T2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57">
                  <a:moveTo>
                    <a:pt x="55" y="57"/>
                  </a:moveTo>
                  <a:lnTo>
                    <a:pt x="45" y="57"/>
                  </a:lnTo>
                  <a:lnTo>
                    <a:pt x="35" y="17"/>
                  </a:lnTo>
                  <a:lnTo>
                    <a:pt x="25" y="57"/>
                  </a:lnTo>
                  <a:lnTo>
                    <a:pt x="14" y="57"/>
                  </a:lnTo>
                  <a:lnTo>
                    <a:pt x="0" y="0"/>
                  </a:lnTo>
                  <a:lnTo>
                    <a:pt x="10" y="0"/>
                  </a:lnTo>
                  <a:lnTo>
                    <a:pt x="20" y="39"/>
                  </a:lnTo>
                  <a:lnTo>
                    <a:pt x="30" y="0"/>
                  </a:lnTo>
                  <a:lnTo>
                    <a:pt x="39" y="0"/>
                  </a:lnTo>
                  <a:lnTo>
                    <a:pt x="49" y="39"/>
                  </a:lnTo>
                  <a:lnTo>
                    <a:pt x="60" y="0"/>
                  </a:lnTo>
                  <a:lnTo>
                    <a:pt x="70" y="0"/>
                  </a:lnTo>
                  <a:lnTo>
                    <a:pt x="55" y="5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27" name="Freeform 45">
              <a:extLst>
                <a:ext uri="{FF2B5EF4-FFF2-40B4-BE49-F238E27FC236}">
                  <a16:creationId xmlns:a16="http://schemas.microsoft.com/office/drawing/2014/main" id="{446771E9-EA09-4256-8955-FE392C07AFC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191304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7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5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1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5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28" name="Freeform 46">
              <a:extLst>
                <a:ext uri="{FF2B5EF4-FFF2-40B4-BE49-F238E27FC236}">
                  <a16:creationId xmlns:a16="http://schemas.microsoft.com/office/drawing/2014/main" id="{FE985025-CAA5-44F2-9174-87CD1D8BA18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295927" y="6212575"/>
              <a:ext cx="57543" cy="99391"/>
            </a:xfrm>
            <a:custGeom>
              <a:avLst/>
              <a:gdLst>
                <a:gd name="T0" fmla="*/ 21 w 23"/>
                <a:gd name="T1" fmla="*/ 8 h 39"/>
                <a:gd name="T2" fmla="*/ 18 w 23"/>
                <a:gd name="T3" fmla="*/ 7 h 39"/>
                <a:gd name="T4" fmla="*/ 15 w 23"/>
                <a:gd name="T5" fmla="*/ 7 h 39"/>
                <a:gd name="T6" fmla="*/ 10 w 23"/>
                <a:gd name="T7" fmla="*/ 9 h 39"/>
                <a:gd name="T8" fmla="*/ 8 w 23"/>
                <a:gd name="T9" fmla="*/ 17 h 39"/>
                <a:gd name="T10" fmla="*/ 8 w 23"/>
                <a:gd name="T11" fmla="*/ 39 h 39"/>
                <a:gd name="T12" fmla="*/ 0 w 23"/>
                <a:gd name="T13" fmla="*/ 39 h 39"/>
                <a:gd name="T14" fmla="*/ 0 w 23"/>
                <a:gd name="T15" fmla="*/ 0 h 39"/>
                <a:gd name="T16" fmla="*/ 8 w 23"/>
                <a:gd name="T17" fmla="*/ 0 h 39"/>
                <a:gd name="T18" fmla="*/ 8 w 23"/>
                <a:gd name="T19" fmla="*/ 4 h 39"/>
                <a:gd name="T20" fmla="*/ 9 w 23"/>
                <a:gd name="T21" fmla="*/ 2 h 39"/>
                <a:gd name="T22" fmla="*/ 11 w 23"/>
                <a:gd name="T23" fmla="*/ 1 h 39"/>
                <a:gd name="T24" fmla="*/ 14 w 23"/>
                <a:gd name="T25" fmla="*/ 0 h 39"/>
                <a:gd name="T26" fmla="*/ 16 w 23"/>
                <a:gd name="T27" fmla="*/ 0 h 39"/>
                <a:gd name="T28" fmla="*/ 20 w 23"/>
                <a:gd name="T29" fmla="*/ 0 h 39"/>
                <a:gd name="T30" fmla="*/ 23 w 23"/>
                <a:gd name="T31" fmla="*/ 1 h 39"/>
                <a:gd name="T32" fmla="*/ 21 w 23"/>
                <a:gd name="T33" fmla="*/ 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39">
                  <a:moveTo>
                    <a:pt x="21" y="8"/>
                  </a:moveTo>
                  <a:cubicBezTo>
                    <a:pt x="20" y="8"/>
                    <a:pt x="19" y="8"/>
                    <a:pt x="18" y="7"/>
                  </a:cubicBezTo>
                  <a:cubicBezTo>
                    <a:pt x="17" y="7"/>
                    <a:pt x="16" y="7"/>
                    <a:pt x="15" y="7"/>
                  </a:cubicBezTo>
                  <a:cubicBezTo>
                    <a:pt x="13" y="7"/>
                    <a:pt x="11" y="8"/>
                    <a:pt x="10" y="9"/>
                  </a:cubicBezTo>
                  <a:cubicBezTo>
                    <a:pt x="8" y="11"/>
                    <a:pt x="8" y="14"/>
                    <a:pt x="8" y="1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9" y="3"/>
                    <a:pt x="9" y="2"/>
                  </a:cubicBezTo>
                  <a:cubicBezTo>
                    <a:pt x="10" y="2"/>
                    <a:pt x="10" y="1"/>
                    <a:pt x="11" y="1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8" y="0"/>
                    <a:pt x="19" y="0"/>
                    <a:pt x="20" y="0"/>
                  </a:cubicBezTo>
                  <a:cubicBezTo>
                    <a:pt x="21" y="0"/>
                    <a:pt x="22" y="1"/>
                    <a:pt x="23" y="1"/>
                  </a:cubicBezTo>
                  <a:lnTo>
                    <a:pt x="21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29" name="Freeform 47">
              <a:extLst>
                <a:ext uri="{FF2B5EF4-FFF2-40B4-BE49-F238E27FC236}">
                  <a16:creationId xmlns:a16="http://schemas.microsoft.com/office/drawing/2014/main" id="{1105FBBE-AD06-4F22-94D8-E2E98185FAA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346494" y="6284068"/>
              <a:ext cx="29644" cy="29643"/>
            </a:xfrm>
            <a:custGeom>
              <a:avLst/>
              <a:gdLst>
                <a:gd name="T0" fmla="*/ 12 w 12"/>
                <a:gd name="T1" fmla="*/ 6 h 12"/>
                <a:gd name="T2" fmla="*/ 11 w 12"/>
                <a:gd name="T3" fmla="*/ 8 h 12"/>
                <a:gd name="T4" fmla="*/ 10 w 12"/>
                <a:gd name="T5" fmla="*/ 10 h 12"/>
                <a:gd name="T6" fmla="*/ 8 w 12"/>
                <a:gd name="T7" fmla="*/ 11 h 12"/>
                <a:gd name="T8" fmla="*/ 6 w 12"/>
                <a:gd name="T9" fmla="*/ 12 h 12"/>
                <a:gd name="T10" fmla="*/ 3 w 12"/>
                <a:gd name="T11" fmla="*/ 11 h 12"/>
                <a:gd name="T12" fmla="*/ 2 w 12"/>
                <a:gd name="T13" fmla="*/ 10 h 12"/>
                <a:gd name="T14" fmla="*/ 0 w 12"/>
                <a:gd name="T15" fmla="*/ 8 h 12"/>
                <a:gd name="T16" fmla="*/ 0 w 12"/>
                <a:gd name="T17" fmla="*/ 6 h 12"/>
                <a:gd name="T18" fmla="*/ 0 w 12"/>
                <a:gd name="T19" fmla="*/ 4 h 12"/>
                <a:gd name="T20" fmla="*/ 2 w 12"/>
                <a:gd name="T21" fmla="*/ 2 h 12"/>
                <a:gd name="T22" fmla="*/ 3 w 12"/>
                <a:gd name="T23" fmla="*/ 0 h 12"/>
                <a:gd name="T24" fmla="*/ 6 w 12"/>
                <a:gd name="T25" fmla="*/ 0 h 12"/>
                <a:gd name="T26" fmla="*/ 8 w 12"/>
                <a:gd name="T27" fmla="*/ 0 h 12"/>
                <a:gd name="T28" fmla="*/ 10 w 12"/>
                <a:gd name="T29" fmla="*/ 2 h 12"/>
                <a:gd name="T30" fmla="*/ 11 w 12"/>
                <a:gd name="T31" fmla="*/ 4 h 12"/>
                <a:gd name="T32" fmla="*/ 12 w 12"/>
                <a:gd name="T33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2">
                  <a:moveTo>
                    <a:pt x="12" y="6"/>
                  </a:moveTo>
                  <a:cubicBezTo>
                    <a:pt x="12" y="7"/>
                    <a:pt x="11" y="7"/>
                    <a:pt x="11" y="8"/>
                  </a:cubicBezTo>
                  <a:cubicBezTo>
                    <a:pt x="11" y="9"/>
                    <a:pt x="10" y="9"/>
                    <a:pt x="10" y="10"/>
                  </a:cubicBezTo>
                  <a:cubicBezTo>
                    <a:pt x="9" y="10"/>
                    <a:pt x="9" y="11"/>
                    <a:pt x="8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5" y="12"/>
                    <a:pt x="4" y="11"/>
                    <a:pt x="3" y="11"/>
                  </a:cubicBezTo>
                  <a:cubicBezTo>
                    <a:pt x="3" y="11"/>
                    <a:pt x="2" y="10"/>
                    <a:pt x="2" y="10"/>
                  </a:cubicBezTo>
                  <a:cubicBezTo>
                    <a:pt x="1" y="9"/>
                    <a:pt x="1" y="9"/>
                    <a:pt x="0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2" y="1"/>
                    <a:pt x="3" y="1"/>
                    <a:pt x="3" y="0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7" y="0"/>
                    <a:pt x="7" y="0"/>
                    <a:pt x="8" y="0"/>
                  </a:cubicBezTo>
                  <a:cubicBezTo>
                    <a:pt x="9" y="1"/>
                    <a:pt x="9" y="1"/>
                    <a:pt x="10" y="2"/>
                  </a:cubicBezTo>
                  <a:cubicBezTo>
                    <a:pt x="10" y="2"/>
                    <a:pt x="11" y="3"/>
                    <a:pt x="11" y="4"/>
                  </a:cubicBezTo>
                  <a:cubicBezTo>
                    <a:pt x="11" y="4"/>
                    <a:pt x="12" y="5"/>
                    <a:pt x="12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30" name="Freeform 48">
              <a:extLst>
                <a:ext uri="{FF2B5EF4-FFF2-40B4-BE49-F238E27FC236}">
                  <a16:creationId xmlns:a16="http://schemas.microsoft.com/office/drawing/2014/main" id="{8141824A-6AD4-4B53-B837-71461DD538C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98115" y="6388691"/>
              <a:ext cx="94161" cy="130778"/>
            </a:xfrm>
            <a:custGeom>
              <a:avLst/>
              <a:gdLst>
                <a:gd name="T0" fmla="*/ 32 w 54"/>
                <a:gd name="T1" fmla="*/ 12 h 75"/>
                <a:gd name="T2" fmla="*/ 32 w 54"/>
                <a:gd name="T3" fmla="*/ 75 h 75"/>
                <a:gd name="T4" fmla="*/ 22 w 54"/>
                <a:gd name="T5" fmla="*/ 75 h 75"/>
                <a:gd name="T6" fmla="*/ 22 w 54"/>
                <a:gd name="T7" fmla="*/ 12 h 75"/>
                <a:gd name="T8" fmla="*/ 0 w 54"/>
                <a:gd name="T9" fmla="*/ 12 h 75"/>
                <a:gd name="T10" fmla="*/ 0 w 54"/>
                <a:gd name="T11" fmla="*/ 0 h 75"/>
                <a:gd name="T12" fmla="*/ 54 w 54"/>
                <a:gd name="T13" fmla="*/ 0 h 75"/>
                <a:gd name="T14" fmla="*/ 54 w 54"/>
                <a:gd name="T15" fmla="*/ 12 h 75"/>
                <a:gd name="T16" fmla="*/ 32 w 54"/>
                <a:gd name="T17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75">
                  <a:moveTo>
                    <a:pt x="32" y="12"/>
                  </a:moveTo>
                  <a:lnTo>
                    <a:pt x="32" y="75"/>
                  </a:lnTo>
                  <a:lnTo>
                    <a:pt x="22" y="75"/>
                  </a:lnTo>
                  <a:lnTo>
                    <a:pt x="22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54" y="0"/>
                  </a:lnTo>
                  <a:lnTo>
                    <a:pt x="54" y="12"/>
                  </a:lnTo>
                  <a:lnTo>
                    <a:pt x="32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31" name="Freeform 49">
              <a:extLst>
                <a:ext uri="{FF2B5EF4-FFF2-40B4-BE49-F238E27FC236}">
                  <a16:creationId xmlns:a16="http://schemas.microsoft.com/office/drawing/2014/main" id="{1CEF1D95-CD6C-417A-9539-CB4DBAA5E07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09713" y="6383459"/>
              <a:ext cx="78468" cy="136010"/>
            </a:xfrm>
            <a:custGeom>
              <a:avLst/>
              <a:gdLst>
                <a:gd name="T0" fmla="*/ 23 w 31"/>
                <a:gd name="T1" fmla="*/ 53 h 53"/>
                <a:gd name="T2" fmla="*/ 23 w 31"/>
                <a:gd name="T3" fmla="*/ 32 h 53"/>
                <a:gd name="T4" fmla="*/ 21 w 31"/>
                <a:gd name="T5" fmla="*/ 24 h 53"/>
                <a:gd name="T6" fmla="*/ 15 w 31"/>
                <a:gd name="T7" fmla="*/ 21 h 53"/>
                <a:gd name="T8" fmla="*/ 12 w 31"/>
                <a:gd name="T9" fmla="*/ 22 h 53"/>
                <a:gd name="T10" fmla="*/ 9 w 31"/>
                <a:gd name="T11" fmla="*/ 24 h 53"/>
                <a:gd name="T12" fmla="*/ 8 w 31"/>
                <a:gd name="T13" fmla="*/ 27 h 53"/>
                <a:gd name="T14" fmla="*/ 7 w 31"/>
                <a:gd name="T15" fmla="*/ 31 h 53"/>
                <a:gd name="T16" fmla="*/ 7 w 31"/>
                <a:gd name="T17" fmla="*/ 53 h 53"/>
                <a:gd name="T18" fmla="*/ 0 w 31"/>
                <a:gd name="T19" fmla="*/ 53 h 53"/>
                <a:gd name="T20" fmla="*/ 0 w 31"/>
                <a:gd name="T21" fmla="*/ 4 h 53"/>
                <a:gd name="T22" fmla="*/ 7 w 31"/>
                <a:gd name="T23" fmla="*/ 0 h 53"/>
                <a:gd name="T24" fmla="*/ 7 w 31"/>
                <a:gd name="T25" fmla="*/ 19 h 53"/>
                <a:gd name="T26" fmla="*/ 9 w 31"/>
                <a:gd name="T27" fmla="*/ 17 h 53"/>
                <a:gd name="T28" fmla="*/ 11 w 31"/>
                <a:gd name="T29" fmla="*/ 15 h 53"/>
                <a:gd name="T30" fmla="*/ 14 w 31"/>
                <a:gd name="T31" fmla="*/ 14 h 53"/>
                <a:gd name="T32" fmla="*/ 17 w 31"/>
                <a:gd name="T33" fmla="*/ 14 h 53"/>
                <a:gd name="T34" fmla="*/ 23 w 31"/>
                <a:gd name="T35" fmla="*/ 15 h 53"/>
                <a:gd name="T36" fmla="*/ 27 w 31"/>
                <a:gd name="T37" fmla="*/ 18 h 53"/>
                <a:gd name="T38" fmla="*/ 30 w 31"/>
                <a:gd name="T39" fmla="*/ 24 h 53"/>
                <a:gd name="T40" fmla="*/ 31 w 31"/>
                <a:gd name="T41" fmla="*/ 31 h 53"/>
                <a:gd name="T42" fmla="*/ 31 w 31"/>
                <a:gd name="T43" fmla="*/ 53 h 53"/>
                <a:gd name="T44" fmla="*/ 23 w 31"/>
                <a:gd name="T4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3">
                  <a:moveTo>
                    <a:pt x="23" y="53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2" y="25"/>
                    <a:pt x="21" y="24"/>
                  </a:cubicBezTo>
                  <a:cubicBezTo>
                    <a:pt x="20" y="22"/>
                    <a:pt x="18" y="21"/>
                    <a:pt x="15" y="21"/>
                  </a:cubicBezTo>
                  <a:cubicBezTo>
                    <a:pt x="14" y="21"/>
                    <a:pt x="13" y="21"/>
                    <a:pt x="12" y="22"/>
                  </a:cubicBezTo>
                  <a:cubicBezTo>
                    <a:pt x="11" y="22"/>
                    <a:pt x="10" y="23"/>
                    <a:pt x="9" y="24"/>
                  </a:cubicBezTo>
                  <a:cubicBezTo>
                    <a:pt x="9" y="24"/>
                    <a:pt x="8" y="25"/>
                    <a:pt x="8" y="27"/>
                  </a:cubicBezTo>
                  <a:cubicBezTo>
                    <a:pt x="7" y="28"/>
                    <a:pt x="7" y="29"/>
                    <a:pt x="7" y="31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8" y="17"/>
                    <a:pt x="9" y="17"/>
                  </a:cubicBezTo>
                  <a:cubicBezTo>
                    <a:pt x="10" y="16"/>
                    <a:pt x="10" y="16"/>
                    <a:pt x="11" y="15"/>
                  </a:cubicBezTo>
                  <a:cubicBezTo>
                    <a:pt x="12" y="15"/>
                    <a:pt x="13" y="15"/>
                    <a:pt x="14" y="14"/>
                  </a:cubicBezTo>
                  <a:cubicBezTo>
                    <a:pt x="15" y="14"/>
                    <a:pt x="16" y="14"/>
                    <a:pt x="17" y="14"/>
                  </a:cubicBezTo>
                  <a:cubicBezTo>
                    <a:pt x="19" y="14"/>
                    <a:pt x="21" y="14"/>
                    <a:pt x="23" y="15"/>
                  </a:cubicBezTo>
                  <a:cubicBezTo>
                    <a:pt x="25" y="16"/>
                    <a:pt x="26" y="17"/>
                    <a:pt x="27" y="18"/>
                  </a:cubicBezTo>
                  <a:cubicBezTo>
                    <a:pt x="28" y="20"/>
                    <a:pt x="29" y="22"/>
                    <a:pt x="30" y="24"/>
                  </a:cubicBezTo>
                  <a:cubicBezTo>
                    <a:pt x="30" y="26"/>
                    <a:pt x="31" y="29"/>
                    <a:pt x="31" y="31"/>
                  </a:cubicBezTo>
                  <a:cubicBezTo>
                    <a:pt x="31" y="53"/>
                    <a:pt x="31" y="53"/>
                    <a:pt x="31" y="53"/>
                  </a:cubicBezTo>
                  <a:lnTo>
                    <a:pt x="23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32" name="Freeform 50">
              <a:extLst>
                <a:ext uri="{FF2B5EF4-FFF2-40B4-BE49-F238E27FC236}">
                  <a16:creationId xmlns:a16="http://schemas.microsoft.com/office/drawing/2014/main" id="{BF6CB5D3-9648-4D73-AB7C-5374814E5BA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05618" y="6418333"/>
              <a:ext cx="85443" cy="102879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3 h 40"/>
                <a:gd name="T6" fmla="*/ 7 w 33"/>
                <a:gd name="T7" fmla="*/ 23 h 40"/>
                <a:gd name="T8" fmla="*/ 9 w 33"/>
                <a:gd name="T9" fmla="*/ 28 h 40"/>
                <a:gd name="T10" fmla="*/ 11 w 33"/>
                <a:gd name="T11" fmla="*/ 31 h 40"/>
                <a:gd name="T12" fmla="*/ 14 w 33"/>
                <a:gd name="T13" fmla="*/ 33 h 40"/>
                <a:gd name="T14" fmla="*/ 17 w 33"/>
                <a:gd name="T15" fmla="*/ 33 h 40"/>
                <a:gd name="T16" fmla="*/ 19 w 33"/>
                <a:gd name="T17" fmla="*/ 33 h 40"/>
                <a:gd name="T18" fmla="*/ 22 w 33"/>
                <a:gd name="T19" fmla="*/ 32 h 40"/>
                <a:gd name="T20" fmla="*/ 23 w 33"/>
                <a:gd name="T21" fmla="*/ 32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9 h 40"/>
                <a:gd name="T30" fmla="*/ 21 w 33"/>
                <a:gd name="T31" fmla="*/ 40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8 h 40"/>
                <a:gd name="T38" fmla="*/ 5 w 33"/>
                <a:gd name="T39" fmla="*/ 35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2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2 h 40"/>
                <a:gd name="T56" fmla="*/ 29 w 33"/>
                <a:gd name="T57" fmla="*/ 6 h 40"/>
                <a:gd name="T58" fmla="*/ 32 w 33"/>
                <a:gd name="T59" fmla="*/ 12 h 40"/>
                <a:gd name="T60" fmla="*/ 33 w 33"/>
                <a:gd name="T61" fmla="*/ 19 h 40"/>
                <a:gd name="T62" fmla="*/ 25 w 33"/>
                <a:gd name="T63" fmla="*/ 17 h 40"/>
                <a:gd name="T64" fmla="*/ 25 w 33"/>
                <a:gd name="T65" fmla="*/ 13 h 40"/>
                <a:gd name="T66" fmla="*/ 23 w 33"/>
                <a:gd name="T67" fmla="*/ 10 h 40"/>
                <a:gd name="T68" fmla="*/ 20 w 33"/>
                <a:gd name="T69" fmla="*/ 8 h 40"/>
                <a:gd name="T70" fmla="*/ 16 w 33"/>
                <a:gd name="T71" fmla="*/ 7 h 40"/>
                <a:gd name="T72" fmla="*/ 13 w 33"/>
                <a:gd name="T73" fmla="*/ 8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7 h 40"/>
                <a:gd name="T80" fmla="*/ 25 w 33"/>
                <a:gd name="T8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20"/>
                    <a:pt x="33" y="21"/>
                    <a:pt x="33" y="21"/>
                  </a:cubicBezTo>
                  <a:cubicBezTo>
                    <a:pt x="33" y="22"/>
                    <a:pt x="33" y="22"/>
                    <a:pt x="33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8" y="25"/>
                    <a:pt x="8" y="26"/>
                    <a:pt x="9" y="28"/>
                  </a:cubicBezTo>
                  <a:cubicBezTo>
                    <a:pt x="9" y="29"/>
                    <a:pt x="10" y="30"/>
                    <a:pt x="11" y="31"/>
                  </a:cubicBezTo>
                  <a:cubicBezTo>
                    <a:pt x="12" y="32"/>
                    <a:pt x="13" y="32"/>
                    <a:pt x="14" y="33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19" y="33"/>
                  </a:cubicBezTo>
                  <a:cubicBezTo>
                    <a:pt x="20" y="33"/>
                    <a:pt x="21" y="33"/>
                    <a:pt x="22" y="32"/>
                  </a:cubicBezTo>
                  <a:cubicBezTo>
                    <a:pt x="22" y="32"/>
                    <a:pt x="23" y="32"/>
                    <a:pt x="23" y="32"/>
                  </a:cubicBezTo>
                  <a:cubicBezTo>
                    <a:pt x="24" y="31"/>
                    <a:pt x="25" y="31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6"/>
                    <a:pt x="28" y="37"/>
                    <a:pt x="27" y="37"/>
                  </a:cubicBezTo>
                  <a:cubicBezTo>
                    <a:pt x="26" y="38"/>
                    <a:pt x="25" y="38"/>
                    <a:pt x="24" y="39"/>
                  </a:cubicBezTo>
                  <a:cubicBezTo>
                    <a:pt x="23" y="39"/>
                    <a:pt x="22" y="40"/>
                    <a:pt x="21" y="40"/>
                  </a:cubicBezTo>
                  <a:cubicBezTo>
                    <a:pt x="20" y="40"/>
                    <a:pt x="18" y="40"/>
                    <a:pt x="17" y="40"/>
                  </a:cubicBezTo>
                  <a:cubicBezTo>
                    <a:pt x="15" y="40"/>
                    <a:pt x="13" y="40"/>
                    <a:pt x="12" y="39"/>
                  </a:cubicBezTo>
                  <a:cubicBezTo>
                    <a:pt x="11" y="39"/>
                    <a:pt x="9" y="38"/>
                    <a:pt x="8" y="38"/>
                  </a:cubicBezTo>
                  <a:cubicBezTo>
                    <a:pt x="7" y="37"/>
                    <a:pt x="6" y="36"/>
                    <a:pt x="5" y="35"/>
                  </a:cubicBezTo>
                  <a:cubicBezTo>
                    <a:pt x="4" y="34"/>
                    <a:pt x="3" y="33"/>
                    <a:pt x="3" y="31"/>
                  </a:cubicBezTo>
                  <a:cubicBezTo>
                    <a:pt x="2" y="30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7"/>
                    <a:pt x="0" y="14"/>
                    <a:pt x="1" y="12"/>
                  </a:cubicBezTo>
                  <a:cubicBezTo>
                    <a:pt x="2" y="9"/>
                    <a:pt x="3" y="7"/>
                    <a:pt x="5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4" y="0"/>
                    <a:pt x="17" y="0"/>
                  </a:cubicBezTo>
                  <a:cubicBezTo>
                    <a:pt x="20" y="0"/>
                    <a:pt x="22" y="1"/>
                    <a:pt x="24" y="2"/>
                  </a:cubicBezTo>
                  <a:cubicBezTo>
                    <a:pt x="26" y="3"/>
                    <a:pt x="28" y="4"/>
                    <a:pt x="29" y="6"/>
                  </a:cubicBezTo>
                  <a:cubicBezTo>
                    <a:pt x="30" y="8"/>
                    <a:pt x="31" y="10"/>
                    <a:pt x="32" y="12"/>
                  </a:cubicBezTo>
                  <a:cubicBezTo>
                    <a:pt x="33" y="14"/>
                    <a:pt x="33" y="17"/>
                    <a:pt x="33" y="19"/>
                  </a:cubicBezTo>
                  <a:close/>
                  <a:moveTo>
                    <a:pt x="25" y="17"/>
                  </a:moveTo>
                  <a:cubicBezTo>
                    <a:pt x="25" y="15"/>
                    <a:pt x="25" y="14"/>
                    <a:pt x="25" y="13"/>
                  </a:cubicBezTo>
                  <a:cubicBezTo>
                    <a:pt x="24" y="12"/>
                    <a:pt x="24" y="11"/>
                    <a:pt x="23" y="10"/>
                  </a:cubicBezTo>
                  <a:cubicBezTo>
                    <a:pt x="22" y="9"/>
                    <a:pt x="21" y="8"/>
                    <a:pt x="20" y="8"/>
                  </a:cubicBezTo>
                  <a:cubicBezTo>
                    <a:pt x="19" y="7"/>
                    <a:pt x="18" y="7"/>
                    <a:pt x="16" y="7"/>
                  </a:cubicBezTo>
                  <a:cubicBezTo>
                    <a:pt x="15" y="7"/>
                    <a:pt x="14" y="7"/>
                    <a:pt x="13" y="8"/>
                  </a:cubicBezTo>
                  <a:cubicBezTo>
                    <a:pt x="12" y="8"/>
                    <a:pt x="11" y="9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4"/>
                    <a:pt x="8" y="15"/>
                    <a:pt x="8" y="17"/>
                  </a:cubicBezTo>
                  <a:lnTo>
                    <a:pt x="25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33" name="Freeform 51">
              <a:extLst>
                <a:ext uri="{FF2B5EF4-FFF2-40B4-BE49-F238E27FC236}">
                  <a16:creationId xmlns:a16="http://schemas.microsoft.com/office/drawing/2014/main" id="{55F0E322-3AEE-482E-8E59-9FB04FACA93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57320" y="6383459"/>
              <a:ext cx="83698" cy="137753"/>
            </a:xfrm>
            <a:custGeom>
              <a:avLst/>
              <a:gdLst>
                <a:gd name="T0" fmla="*/ 33 w 33"/>
                <a:gd name="T1" fmla="*/ 35 h 54"/>
                <a:gd name="T2" fmla="*/ 31 w 33"/>
                <a:gd name="T3" fmla="*/ 43 h 54"/>
                <a:gd name="T4" fmla="*/ 28 w 33"/>
                <a:gd name="T5" fmla="*/ 49 h 54"/>
                <a:gd name="T6" fmla="*/ 23 w 33"/>
                <a:gd name="T7" fmla="*/ 53 h 54"/>
                <a:gd name="T8" fmla="*/ 17 w 33"/>
                <a:gd name="T9" fmla="*/ 54 h 54"/>
                <a:gd name="T10" fmla="*/ 12 w 33"/>
                <a:gd name="T11" fmla="*/ 53 h 54"/>
                <a:gd name="T12" fmla="*/ 8 w 33"/>
                <a:gd name="T13" fmla="*/ 50 h 54"/>
                <a:gd name="T14" fmla="*/ 8 w 33"/>
                <a:gd name="T15" fmla="*/ 53 h 54"/>
                <a:gd name="T16" fmla="*/ 0 w 33"/>
                <a:gd name="T17" fmla="*/ 53 h 54"/>
                <a:gd name="T18" fmla="*/ 0 w 33"/>
                <a:gd name="T19" fmla="*/ 4 h 54"/>
                <a:gd name="T20" fmla="*/ 8 w 33"/>
                <a:gd name="T21" fmla="*/ 0 h 54"/>
                <a:gd name="T22" fmla="*/ 8 w 33"/>
                <a:gd name="T23" fmla="*/ 19 h 54"/>
                <a:gd name="T24" fmla="*/ 10 w 33"/>
                <a:gd name="T25" fmla="*/ 17 h 54"/>
                <a:gd name="T26" fmla="*/ 12 w 33"/>
                <a:gd name="T27" fmla="*/ 16 h 54"/>
                <a:gd name="T28" fmla="*/ 14 w 33"/>
                <a:gd name="T29" fmla="*/ 14 h 54"/>
                <a:gd name="T30" fmla="*/ 18 w 33"/>
                <a:gd name="T31" fmla="*/ 14 h 54"/>
                <a:gd name="T32" fmla="*/ 24 w 33"/>
                <a:gd name="T33" fmla="*/ 15 h 54"/>
                <a:gd name="T34" fmla="*/ 28 w 33"/>
                <a:gd name="T35" fmla="*/ 19 h 54"/>
                <a:gd name="T36" fmla="*/ 31 w 33"/>
                <a:gd name="T37" fmla="*/ 25 h 54"/>
                <a:gd name="T38" fmla="*/ 33 w 33"/>
                <a:gd name="T39" fmla="*/ 35 h 54"/>
                <a:gd name="T40" fmla="*/ 25 w 33"/>
                <a:gd name="T41" fmla="*/ 35 h 54"/>
                <a:gd name="T42" fmla="*/ 23 w 33"/>
                <a:gd name="T43" fmla="*/ 24 h 54"/>
                <a:gd name="T44" fmla="*/ 16 w 33"/>
                <a:gd name="T45" fmla="*/ 21 h 54"/>
                <a:gd name="T46" fmla="*/ 14 w 33"/>
                <a:gd name="T47" fmla="*/ 21 h 54"/>
                <a:gd name="T48" fmla="*/ 11 w 33"/>
                <a:gd name="T49" fmla="*/ 23 h 54"/>
                <a:gd name="T50" fmla="*/ 9 w 33"/>
                <a:gd name="T51" fmla="*/ 24 h 54"/>
                <a:gd name="T52" fmla="*/ 8 w 33"/>
                <a:gd name="T53" fmla="*/ 26 h 54"/>
                <a:gd name="T54" fmla="*/ 8 w 33"/>
                <a:gd name="T55" fmla="*/ 42 h 54"/>
                <a:gd name="T56" fmla="*/ 9 w 33"/>
                <a:gd name="T57" fmla="*/ 44 h 54"/>
                <a:gd name="T58" fmla="*/ 11 w 33"/>
                <a:gd name="T59" fmla="*/ 45 h 54"/>
                <a:gd name="T60" fmla="*/ 14 w 33"/>
                <a:gd name="T61" fmla="*/ 47 h 54"/>
                <a:gd name="T62" fmla="*/ 17 w 33"/>
                <a:gd name="T63" fmla="*/ 47 h 54"/>
                <a:gd name="T64" fmla="*/ 23 w 33"/>
                <a:gd name="T65" fmla="*/ 44 h 54"/>
                <a:gd name="T66" fmla="*/ 25 w 33"/>
                <a:gd name="T67" fmla="*/ 3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" h="54">
                  <a:moveTo>
                    <a:pt x="33" y="35"/>
                  </a:moveTo>
                  <a:cubicBezTo>
                    <a:pt x="33" y="38"/>
                    <a:pt x="32" y="41"/>
                    <a:pt x="31" y="43"/>
                  </a:cubicBezTo>
                  <a:cubicBezTo>
                    <a:pt x="30" y="46"/>
                    <a:pt x="29" y="48"/>
                    <a:pt x="28" y="49"/>
                  </a:cubicBezTo>
                  <a:cubicBezTo>
                    <a:pt x="27" y="51"/>
                    <a:pt x="25" y="52"/>
                    <a:pt x="23" y="53"/>
                  </a:cubicBezTo>
                  <a:cubicBezTo>
                    <a:pt x="21" y="54"/>
                    <a:pt x="19" y="54"/>
                    <a:pt x="17" y="54"/>
                  </a:cubicBezTo>
                  <a:cubicBezTo>
                    <a:pt x="16" y="54"/>
                    <a:pt x="14" y="54"/>
                    <a:pt x="12" y="53"/>
                  </a:cubicBezTo>
                  <a:cubicBezTo>
                    <a:pt x="10" y="52"/>
                    <a:pt x="9" y="51"/>
                    <a:pt x="8" y="50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1" y="16"/>
                    <a:pt x="11" y="16"/>
                    <a:pt x="12" y="16"/>
                  </a:cubicBezTo>
                  <a:cubicBezTo>
                    <a:pt x="13" y="15"/>
                    <a:pt x="13" y="15"/>
                    <a:pt x="14" y="14"/>
                  </a:cubicBezTo>
                  <a:cubicBezTo>
                    <a:pt x="15" y="14"/>
                    <a:pt x="16" y="14"/>
                    <a:pt x="18" y="14"/>
                  </a:cubicBezTo>
                  <a:cubicBezTo>
                    <a:pt x="20" y="14"/>
                    <a:pt x="22" y="14"/>
                    <a:pt x="24" y="15"/>
                  </a:cubicBezTo>
                  <a:cubicBezTo>
                    <a:pt x="25" y="16"/>
                    <a:pt x="27" y="17"/>
                    <a:pt x="28" y="19"/>
                  </a:cubicBezTo>
                  <a:cubicBezTo>
                    <a:pt x="30" y="21"/>
                    <a:pt x="31" y="23"/>
                    <a:pt x="31" y="25"/>
                  </a:cubicBezTo>
                  <a:cubicBezTo>
                    <a:pt x="32" y="28"/>
                    <a:pt x="33" y="31"/>
                    <a:pt x="33" y="35"/>
                  </a:cubicBezTo>
                  <a:close/>
                  <a:moveTo>
                    <a:pt x="25" y="35"/>
                  </a:moveTo>
                  <a:cubicBezTo>
                    <a:pt x="25" y="30"/>
                    <a:pt x="24" y="27"/>
                    <a:pt x="23" y="24"/>
                  </a:cubicBezTo>
                  <a:cubicBezTo>
                    <a:pt x="21" y="22"/>
                    <a:pt x="19" y="21"/>
                    <a:pt x="16" y="21"/>
                  </a:cubicBezTo>
                  <a:cubicBezTo>
                    <a:pt x="15" y="21"/>
                    <a:pt x="15" y="21"/>
                    <a:pt x="14" y="21"/>
                  </a:cubicBezTo>
                  <a:cubicBezTo>
                    <a:pt x="13" y="22"/>
                    <a:pt x="12" y="22"/>
                    <a:pt x="11" y="23"/>
                  </a:cubicBezTo>
                  <a:cubicBezTo>
                    <a:pt x="11" y="23"/>
                    <a:pt x="10" y="24"/>
                    <a:pt x="9" y="24"/>
                  </a:cubicBezTo>
                  <a:cubicBezTo>
                    <a:pt x="9" y="25"/>
                    <a:pt x="8" y="25"/>
                    <a:pt x="8" y="26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8" y="43"/>
                    <a:pt x="9" y="43"/>
                    <a:pt x="9" y="44"/>
                  </a:cubicBezTo>
                  <a:cubicBezTo>
                    <a:pt x="10" y="44"/>
                    <a:pt x="11" y="45"/>
                    <a:pt x="11" y="45"/>
                  </a:cubicBezTo>
                  <a:cubicBezTo>
                    <a:pt x="12" y="46"/>
                    <a:pt x="13" y="46"/>
                    <a:pt x="14" y="47"/>
                  </a:cubicBezTo>
                  <a:cubicBezTo>
                    <a:pt x="15" y="47"/>
                    <a:pt x="16" y="47"/>
                    <a:pt x="17" y="47"/>
                  </a:cubicBezTo>
                  <a:cubicBezTo>
                    <a:pt x="19" y="47"/>
                    <a:pt x="21" y="46"/>
                    <a:pt x="23" y="44"/>
                  </a:cubicBezTo>
                  <a:cubicBezTo>
                    <a:pt x="24" y="42"/>
                    <a:pt x="25" y="39"/>
                    <a:pt x="2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34" name="Freeform 52">
              <a:extLst>
                <a:ext uri="{FF2B5EF4-FFF2-40B4-BE49-F238E27FC236}">
                  <a16:creationId xmlns:a16="http://schemas.microsoft.com/office/drawing/2014/main" id="{0D3C59AD-7CCF-4166-9D21-3C348488931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956713" y="6418333"/>
              <a:ext cx="83698" cy="102879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2 w 33"/>
                <a:gd name="T5" fmla="*/ 23 h 40"/>
                <a:gd name="T6" fmla="*/ 7 w 33"/>
                <a:gd name="T7" fmla="*/ 23 h 40"/>
                <a:gd name="T8" fmla="*/ 8 w 33"/>
                <a:gd name="T9" fmla="*/ 28 h 40"/>
                <a:gd name="T10" fmla="*/ 10 w 33"/>
                <a:gd name="T11" fmla="*/ 31 h 40"/>
                <a:gd name="T12" fmla="*/ 13 w 33"/>
                <a:gd name="T13" fmla="*/ 33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2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9 h 40"/>
                <a:gd name="T30" fmla="*/ 21 w 33"/>
                <a:gd name="T31" fmla="*/ 40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8 h 40"/>
                <a:gd name="T38" fmla="*/ 5 w 33"/>
                <a:gd name="T39" fmla="*/ 35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2 h 40"/>
                <a:gd name="T48" fmla="*/ 4 w 33"/>
                <a:gd name="T49" fmla="*/ 5 h 40"/>
                <a:gd name="T50" fmla="*/ 10 w 33"/>
                <a:gd name="T51" fmla="*/ 1 h 40"/>
                <a:gd name="T52" fmla="*/ 16 w 33"/>
                <a:gd name="T53" fmla="*/ 0 h 40"/>
                <a:gd name="T54" fmla="*/ 24 w 33"/>
                <a:gd name="T55" fmla="*/ 2 h 40"/>
                <a:gd name="T56" fmla="*/ 29 w 33"/>
                <a:gd name="T57" fmla="*/ 6 h 40"/>
                <a:gd name="T58" fmla="*/ 32 w 33"/>
                <a:gd name="T59" fmla="*/ 12 h 40"/>
                <a:gd name="T60" fmla="*/ 33 w 33"/>
                <a:gd name="T61" fmla="*/ 19 h 40"/>
                <a:gd name="T62" fmla="*/ 25 w 33"/>
                <a:gd name="T63" fmla="*/ 17 h 40"/>
                <a:gd name="T64" fmla="*/ 24 w 33"/>
                <a:gd name="T65" fmla="*/ 13 h 40"/>
                <a:gd name="T66" fmla="*/ 23 w 33"/>
                <a:gd name="T67" fmla="*/ 10 h 40"/>
                <a:gd name="T68" fmla="*/ 20 w 33"/>
                <a:gd name="T69" fmla="*/ 8 h 40"/>
                <a:gd name="T70" fmla="*/ 16 w 33"/>
                <a:gd name="T71" fmla="*/ 7 h 40"/>
                <a:gd name="T72" fmla="*/ 12 w 33"/>
                <a:gd name="T73" fmla="*/ 8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7 h 40"/>
                <a:gd name="T80" fmla="*/ 25 w 33"/>
                <a:gd name="T8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20"/>
                    <a:pt x="33" y="21"/>
                    <a:pt x="33" y="21"/>
                  </a:cubicBezTo>
                  <a:cubicBezTo>
                    <a:pt x="33" y="22"/>
                    <a:pt x="32" y="22"/>
                    <a:pt x="32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5"/>
                    <a:pt x="8" y="26"/>
                    <a:pt x="8" y="28"/>
                  </a:cubicBezTo>
                  <a:cubicBezTo>
                    <a:pt x="9" y="29"/>
                    <a:pt x="10" y="30"/>
                    <a:pt x="10" y="31"/>
                  </a:cubicBezTo>
                  <a:cubicBezTo>
                    <a:pt x="11" y="32"/>
                    <a:pt x="12" y="32"/>
                    <a:pt x="13" y="33"/>
                  </a:cubicBezTo>
                  <a:cubicBezTo>
                    <a:pt x="14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3"/>
                    <a:pt x="21" y="33"/>
                    <a:pt x="21" y="32"/>
                  </a:cubicBezTo>
                  <a:cubicBezTo>
                    <a:pt x="22" y="32"/>
                    <a:pt x="22" y="32"/>
                    <a:pt x="23" y="32"/>
                  </a:cubicBezTo>
                  <a:cubicBezTo>
                    <a:pt x="24" y="31"/>
                    <a:pt x="24" y="31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6"/>
                    <a:pt x="28" y="37"/>
                    <a:pt x="27" y="37"/>
                  </a:cubicBezTo>
                  <a:cubicBezTo>
                    <a:pt x="26" y="38"/>
                    <a:pt x="25" y="38"/>
                    <a:pt x="24" y="39"/>
                  </a:cubicBezTo>
                  <a:cubicBezTo>
                    <a:pt x="23" y="39"/>
                    <a:pt x="22" y="40"/>
                    <a:pt x="21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5" y="40"/>
                    <a:pt x="13" y="40"/>
                    <a:pt x="12" y="39"/>
                  </a:cubicBezTo>
                  <a:cubicBezTo>
                    <a:pt x="10" y="39"/>
                    <a:pt x="9" y="38"/>
                    <a:pt x="8" y="38"/>
                  </a:cubicBezTo>
                  <a:cubicBezTo>
                    <a:pt x="7" y="37"/>
                    <a:pt x="6" y="36"/>
                    <a:pt x="5" y="35"/>
                  </a:cubicBezTo>
                  <a:cubicBezTo>
                    <a:pt x="4" y="34"/>
                    <a:pt x="3" y="33"/>
                    <a:pt x="2" y="31"/>
                  </a:cubicBezTo>
                  <a:cubicBezTo>
                    <a:pt x="1" y="30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7"/>
                    <a:pt x="0" y="14"/>
                    <a:pt x="1" y="12"/>
                  </a:cubicBezTo>
                  <a:cubicBezTo>
                    <a:pt x="2" y="9"/>
                    <a:pt x="3" y="7"/>
                    <a:pt x="4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9" y="0"/>
                    <a:pt x="22" y="1"/>
                    <a:pt x="24" y="2"/>
                  </a:cubicBezTo>
                  <a:cubicBezTo>
                    <a:pt x="26" y="3"/>
                    <a:pt x="27" y="4"/>
                    <a:pt x="29" y="6"/>
                  </a:cubicBezTo>
                  <a:cubicBezTo>
                    <a:pt x="30" y="8"/>
                    <a:pt x="31" y="10"/>
                    <a:pt x="32" y="12"/>
                  </a:cubicBezTo>
                  <a:cubicBezTo>
                    <a:pt x="32" y="14"/>
                    <a:pt x="33" y="17"/>
                    <a:pt x="33" y="19"/>
                  </a:cubicBezTo>
                  <a:close/>
                  <a:moveTo>
                    <a:pt x="25" y="17"/>
                  </a:moveTo>
                  <a:cubicBezTo>
                    <a:pt x="25" y="15"/>
                    <a:pt x="25" y="14"/>
                    <a:pt x="24" y="13"/>
                  </a:cubicBezTo>
                  <a:cubicBezTo>
                    <a:pt x="24" y="12"/>
                    <a:pt x="23" y="11"/>
                    <a:pt x="23" y="10"/>
                  </a:cubicBezTo>
                  <a:cubicBezTo>
                    <a:pt x="22" y="9"/>
                    <a:pt x="21" y="8"/>
                    <a:pt x="20" y="8"/>
                  </a:cubicBezTo>
                  <a:cubicBezTo>
                    <a:pt x="19" y="7"/>
                    <a:pt x="18" y="7"/>
                    <a:pt x="16" y="7"/>
                  </a:cubicBezTo>
                  <a:cubicBezTo>
                    <a:pt x="15" y="7"/>
                    <a:pt x="13" y="7"/>
                    <a:pt x="12" y="8"/>
                  </a:cubicBezTo>
                  <a:cubicBezTo>
                    <a:pt x="11" y="8"/>
                    <a:pt x="11" y="9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4"/>
                    <a:pt x="7" y="15"/>
                    <a:pt x="7" y="17"/>
                  </a:cubicBezTo>
                  <a:lnTo>
                    <a:pt x="25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35" name="Freeform 53">
              <a:extLst>
                <a:ext uri="{FF2B5EF4-FFF2-40B4-BE49-F238E27FC236}">
                  <a16:creationId xmlns:a16="http://schemas.microsoft.com/office/drawing/2014/main" id="{9C9DA4CE-7B4D-42AE-9264-92B7D7757DD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50873" y="6383459"/>
              <a:ext cx="55799" cy="137753"/>
            </a:xfrm>
            <a:custGeom>
              <a:avLst/>
              <a:gdLst>
                <a:gd name="T0" fmla="*/ 21 w 22"/>
                <a:gd name="T1" fmla="*/ 52 h 54"/>
                <a:gd name="T2" fmla="*/ 18 w 22"/>
                <a:gd name="T3" fmla="*/ 54 h 54"/>
                <a:gd name="T4" fmla="*/ 14 w 22"/>
                <a:gd name="T5" fmla="*/ 54 h 54"/>
                <a:gd name="T6" fmla="*/ 11 w 22"/>
                <a:gd name="T7" fmla="*/ 54 h 54"/>
                <a:gd name="T8" fmla="*/ 8 w 22"/>
                <a:gd name="T9" fmla="*/ 52 h 54"/>
                <a:gd name="T10" fmla="*/ 6 w 22"/>
                <a:gd name="T11" fmla="*/ 49 h 54"/>
                <a:gd name="T12" fmla="*/ 5 w 22"/>
                <a:gd name="T13" fmla="*/ 44 h 54"/>
                <a:gd name="T14" fmla="*/ 5 w 22"/>
                <a:gd name="T15" fmla="*/ 22 h 54"/>
                <a:gd name="T16" fmla="*/ 0 w 22"/>
                <a:gd name="T17" fmla="*/ 22 h 54"/>
                <a:gd name="T18" fmla="*/ 0 w 22"/>
                <a:gd name="T19" fmla="*/ 15 h 54"/>
                <a:gd name="T20" fmla="*/ 5 w 22"/>
                <a:gd name="T21" fmla="*/ 15 h 54"/>
                <a:gd name="T22" fmla="*/ 5 w 22"/>
                <a:gd name="T23" fmla="*/ 4 h 54"/>
                <a:gd name="T24" fmla="*/ 13 w 22"/>
                <a:gd name="T25" fmla="*/ 0 h 54"/>
                <a:gd name="T26" fmla="*/ 13 w 22"/>
                <a:gd name="T27" fmla="*/ 15 h 54"/>
                <a:gd name="T28" fmla="*/ 22 w 22"/>
                <a:gd name="T29" fmla="*/ 15 h 54"/>
                <a:gd name="T30" fmla="*/ 22 w 22"/>
                <a:gd name="T31" fmla="*/ 22 h 54"/>
                <a:gd name="T32" fmla="*/ 13 w 22"/>
                <a:gd name="T33" fmla="*/ 22 h 54"/>
                <a:gd name="T34" fmla="*/ 13 w 22"/>
                <a:gd name="T35" fmla="*/ 43 h 54"/>
                <a:gd name="T36" fmla="*/ 13 w 22"/>
                <a:gd name="T37" fmla="*/ 45 h 54"/>
                <a:gd name="T38" fmla="*/ 14 w 22"/>
                <a:gd name="T39" fmla="*/ 46 h 54"/>
                <a:gd name="T40" fmla="*/ 15 w 22"/>
                <a:gd name="T41" fmla="*/ 47 h 54"/>
                <a:gd name="T42" fmla="*/ 17 w 22"/>
                <a:gd name="T43" fmla="*/ 47 h 54"/>
                <a:gd name="T44" fmla="*/ 20 w 22"/>
                <a:gd name="T45" fmla="*/ 47 h 54"/>
                <a:gd name="T46" fmla="*/ 22 w 22"/>
                <a:gd name="T47" fmla="*/ 46 h 54"/>
                <a:gd name="T48" fmla="*/ 21 w 22"/>
                <a:gd name="T49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4">
                  <a:moveTo>
                    <a:pt x="21" y="52"/>
                  </a:moveTo>
                  <a:cubicBezTo>
                    <a:pt x="20" y="53"/>
                    <a:pt x="19" y="53"/>
                    <a:pt x="18" y="54"/>
                  </a:cubicBezTo>
                  <a:cubicBezTo>
                    <a:pt x="17" y="54"/>
                    <a:pt x="15" y="54"/>
                    <a:pt x="14" y="54"/>
                  </a:cubicBezTo>
                  <a:cubicBezTo>
                    <a:pt x="13" y="54"/>
                    <a:pt x="12" y="54"/>
                    <a:pt x="11" y="54"/>
                  </a:cubicBezTo>
                  <a:cubicBezTo>
                    <a:pt x="10" y="53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6" y="47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4"/>
                    <a:pt x="13" y="45"/>
                  </a:cubicBezTo>
                  <a:cubicBezTo>
                    <a:pt x="13" y="45"/>
                    <a:pt x="13" y="46"/>
                    <a:pt x="14" y="46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7"/>
                    <a:pt x="16" y="47"/>
                    <a:pt x="17" y="47"/>
                  </a:cubicBezTo>
                  <a:cubicBezTo>
                    <a:pt x="18" y="47"/>
                    <a:pt x="19" y="47"/>
                    <a:pt x="20" y="47"/>
                  </a:cubicBezTo>
                  <a:cubicBezTo>
                    <a:pt x="21" y="46"/>
                    <a:pt x="22" y="46"/>
                    <a:pt x="22" y="46"/>
                  </a:cubicBezTo>
                  <a:lnTo>
                    <a:pt x="21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36" name="Freeform 54">
              <a:extLst>
                <a:ext uri="{FF2B5EF4-FFF2-40B4-BE49-F238E27FC236}">
                  <a16:creationId xmlns:a16="http://schemas.microsoft.com/office/drawing/2014/main" id="{DBCBD0D2-5C9C-4B12-8CF8-9CA320825ED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18877" y="6383459"/>
              <a:ext cx="55799" cy="137753"/>
            </a:xfrm>
            <a:custGeom>
              <a:avLst/>
              <a:gdLst>
                <a:gd name="T0" fmla="*/ 21 w 22"/>
                <a:gd name="T1" fmla="*/ 52 h 54"/>
                <a:gd name="T2" fmla="*/ 18 w 22"/>
                <a:gd name="T3" fmla="*/ 54 h 54"/>
                <a:gd name="T4" fmla="*/ 14 w 22"/>
                <a:gd name="T5" fmla="*/ 54 h 54"/>
                <a:gd name="T6" fmla="*/ 10 w 22"/>
                <a:gd name="T7" fmla="*/ 54 h 54"/>
                <a:gd name="T8" fmla="*/ 8 w 22"/>
                <a:gd name="T9" fmla="*/ 52 h 54"/>
                <a:gd name="T10" fmla="*/ 6 w 22"/>
                <a:gd name="T11" fmla="*/ 49 h 54"/>
                <a:gd name="T12" fmla="*/ 5 w 22"/>
                <a:gd name="T13" fmla="*/ 44 h 54"/>
                <a:gd name="T14" fmla="*/ 5 w 22"/>
                <a:gd name="T15" fmla="*/ 22 h 54"/>
                <a:gd name="T16" fmla="*/ 0 w 22"/>
                <a:gd name="T17" fmla="*/ 22 h 54"/>
                <a:gd name="T18" fmla="*/ 0 w 22"/>
                <a:gd name="T19" fmla="*/ 15 h 54"/>
                <a:gd name="T20" fmla="*/ 5 w 22"/>
                <a:gd name="T21" fmla="*/ 15 h 54"/>
                <a:gd name="T22" fmla="*/ 5 w 22"/>
                <a:gd name="T23" fmla="*/ 4 h 54"/>
                <a:gd name="T24" fmla="*/ 13 w 22"/>
                <a:gd name="T25" fmla="*/ 0 h 54"/>
                <a:gd name="T26" fmla="*/ 13 w 22"/>
                <a:gd name="T27" fmla="*/ 15 h 54"/>
                <a:gd name="T28" fmla="*/ 22 w 22"/>
                <a:gd name="T29" fmla="*/ 15 h 54"/>
                <a:gd name="T30" fmla="*/ 22 w 22"/>
                <a:gd name="T31" fmla="*/ 22 h 54"/>
                <a:gd name="T32" fmla="*/ 13 w 22"/>
                <a:gd name="T33" fmla="*/ 22 h 54"/>
                <a:gd name="T34" fmla="*/ 13 w 22"/>
                <a:gd name="T35" fmla="*/ 43 h 54"/>
                <a:gd name="T36" fmla="*/ 13 w 22"/>
                <a:gd name="T37" fmla="*/ 45 h 54"/>
                <a:gd name="T38" fmla="*/ 14 w 22"/>
                <a:gd name="T39" fmla="*/ 46 h 54"/>
                <a:gd name="T40" fmla="*/ 15 w 22"/>
                <a:gd name="T41" fmla="*/ 47 h 54"/>
                <a:gd name="T42" fmla="*/ 17 w 22"/>
                <a:gd name="T43" fmla="*/ 47 h 54"/>
                <a:gd name="T44" fmla="*/ 20 w 22"/>
                <a:gd name="T45" fmla="*/ 47 h 54"/>
                <a:gd name="T46" fmla="*/ 22 w 22"/>
                <a:gd name="T47" fmla="*/ 46 h 54"/>
                <a:gd name="T48" fmla="*/ 21 w 22"/>
                <a:gd name="T49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4">
                  <a:moveTo>
                    <a:pt x="21" y="52"/>
                  </a:moveTo>
                  <a:cubicBezTo>
                    <a:pt x="20" y="53"/>
                    <a:pt x="19" y="53"/>
                    <a:pt x="18" y="54"/>
                  </a:cubicBezTo>
                  <a:cubicBezTo>
                    <a:pt x="17" y="54"/>
                    <a:pt x="15" y="54"/>
                    <a:pt x="14" y="54"/>
                  </a:cubicBezTo>
                  <a:cubicBezTo>
                    <a:pt x="13" y="54"/>
                    <a:pt x="11" y="54"/>
                    <a:pt x="10" y="54"/>
                  </a:cubicBezTo>
                  <a:cubicBezTo>
                    <a:pt x="9" y="53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7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4"/>
                    <a:pt x="13" y="45"/>
                  </a:cubicBezTo>
                  <a:cubicBezTo>
                    <a:pt x="13" y="45"/>
                    <a:pt x="13" y="46"/>
                    <a:pt x="14" y="46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7"/>
                    <a:pt x="16" y="47"/>
                    <a:pt x="17" y="47"/>
                  </a:cubicBezTo>
                  <a:cubicBezTo>
                    <a:pt x="18" y="47"/>
                    <a:pt x="19" y="47"/>
                    <a:pt x="20" y="47"/>
                  </a:cubicBezTo>
                  <a:cubicBezTo>
                    <a:pt x="21" y="46"/>
                    <a:pt x="21" y="46"/>
                    <a:pt x="22" y="46"/>
                  </a:cubicBezTo>
                  <a:lnTo>
                    <a:pt x="21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37" name="Freeform 55">
              <a:extLst>
                <a:ext uri="{FF2B5EF4-FFF2-40B4-BE49-F238E27FC236}">
                  <a16:creationId xmlns:a16="http://schemas.microsoft.com/office/drawing/2014/main" id="{CDCFBD31-7961-4587-876E-1FAFC4E74AB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90370" y="6418333"/>
              <a:ext cx="83698" cy="102879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2 w 33"/>
                <a:gd name="T5" fmla="*/ 23 h 40"/>
                <a:gd name="T6" fmla="*/ 7 w 33"/>
                <a:gd name="T7" fmla="*/ 23 h 40"/>
                <a:gd name="T8" fmla="*/ 8 w 33"/>
                <a:gd name="T9" fmla="*/ 28 h 40"/>
                <a:gd name="T10" fmla="*/ 10 w 33"/>
                <a:gd name="T11" fmla="*/ 31 h 40"/>
                <a:gd name="T12" fmla="*/ 13 w 33"/>
                <a:gd name="T13" fmla="*/ 33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2 h 40"/>
                <a:gd name="T22" fmla="*/ 25 w 33"/>
                <a:gd name="T23" fmla="*/ 30 h 40"/>
                <a:gd name="T24" fmla="*/ 29 w 33"/>
                <a:gd name="T25" fmla="*/ 35 h 40"/>
                <a:gd name="T26" fmla="*/ 27 w 33"/>
                <a:gd name="T27" fmla="*/ 37 h 40"/>
                <a:gd name="T28" fmla="*/ 24 w 33"/>
                <a:gd name="T29" fmla="*/ 39 h 40"/>
                <a:gd name="T30" fmla="*/ 20 w 33"/>
                <a:gd name="T31" fmla="*/ 40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8 h 40"/>
                <a:gd name="T38" fmla="*/ 5 w 33"/>
                <a:gd name="T39" fmla="*/ 35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2 h 40"/>
                <a:gd name="T48" fmla="*/ 4 w 33"/>
                <a:gd name="T49" fmla="*/ 5 h 40"/>
                <a:gd name="T50" fmla="*/ 10 w 33"/>
                <a:gd name="T51" fmla="*/ 1 h 40"/>
                <a:gd name="T52" fmla="*/ 16 w 33"/>
                <a:gd name="T53" fmla="*/ 0 h 40"/>
                <a:gd name="T54" fmla="*/ 24 w 33"/>
                <a:gd name="T55" fmla="*/ 2 h 40"/>
                <a:gd name="T56" fmla="*/ 29 w 33"/>
                <a:gd name="T57" fmla="*/ 6 h 40"/>
                <a:gd name="T58" fmla="*/ 32 w 33"/>
                <a:gd name="T59" fmla="*/ 12 h 40"/>
                <a:gd name="T60" fmla="*/ 33 w 33"/>
                <a:gd name="T61" fmla="*/ 19 h 40"/>
                <a:gd name="T62" fmla="*/ 25 w 33"/>
                <a:gd name="T63" fmla="*/ 17 h 40"/>
                <a:gd name="T64" fmla="*/ 24 w 33"/>
                <a:gd name="T65" fmla="*/ 13 h 40"/>
                <a:gd name="T66" fmla="*/ 23 w 33"/>
                <a:gd name="T67" fmla="*/ 10 h 40"/>
                <a:gd name="T68" fmla="*/ 20 w 33"/>
                <a:gd name="T69" fmla="*/ 8 h 40"/>
                <a:gd name="T70" fmla="*/ 16 w 33"/>
                <a:gd name="T71" fmla="*/ 7 h 40"/>
                <a:gd name="T72" fmla="*/ 12 w 33"/>
                <a:gd name="T73" fmla="*/ 8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7 h 40"/>
                <a:gd name="T80" fmla="*/ 25 w 33"/>
                <a:gd name="T8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20"/>
                    <a:pt x="33" y="21"/>
                    <a:pt x="33" y="21"/>
                  </a:cubicBezTo>
                  <a:cubicBezTo>
                    <a:pt x="32" y="22"/>
                    <a:pt x="32" y="22"/>
                    <a:pt x="32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5"/>
                    <a:pt x="8" y="26"/>
                    <a:pt x="8" y="28"/>
                  </a:cubicBezTo>
                  <a:cubicBezTo>
                    <a:pt x="9" y="29"/>
                    <a:pt x="10" y="30"/>
                    <a:pt x="10" y="31"/>
                  </a:cubicBezTo>
                  <a:cubicBezTo>
                    <a:pt x="11" y="32"/>
                    <a:pt x="12" y="32"/>
                    <a:pt x="13" y="33"/>
                  </a:cubicBezTo>
                  <a:cubicBezTo>
                    <a:pt x="14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3"/>
                    <a:pt x="20" y="33"/>
                    <a:pt x="21" y="32"/>
                  </a:cubicBezTo>
                  <a:cubicBezTo>
                    <a:pt x="22" y="32"/>
                    <a:pt x="22" y="32"/>
                    <a:pt x="23" y="32"/>
                  </a:cubicBezTo>
                  <a:cubicBezTo>
                    <a:pt x="23" y="31"/>
                    <a:pt x="24" y="31"/>
                    <a:pt x="25" y="30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9" y="36"/>
                    <a:pt x="28" y="37"/>
                    <a:pt x="27" y="37"/>
                  </a:cubicBezTo>
                  <a:cubicBezTo>
                    <a:pt x="26" y="38"/>
                    <a:pt x="25" y="38"/>
                    <a:pt x="24" y="39"/>
                  </a:cubicBezTo>
                  <a:cubicBezTo>
                    <a:pt x="23" y="39"/>
                    <a:pt x="22" y="40"/>
                    <a:pt x="20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5" y="40"/>
                    <a:pt x="13" y="40"/>
                    <a:pt x="12" y="39"/>
                  </a:cubicBezTo>
                  <a:cubicBezTo>
                    <a:pt x="10" y="39"/>
                    <a:pt x="9" y="38"/>
                    <a:pt x="8" y="38"/>
                  </a:cubicBezTo>
                  <a:cubicBezTo>
                    <a:pt x="7" y="37"/>
                    <a:pt x="6" y="36"/>
                    <a:pt x="5" y="35"/>
                  </a:cubicBezTo>
                  <a:cubicBezTo>
                    <a:pt x="4" y="34"/>
                    <a:pt x="3" y="33"/>
                    <a:pt x="2" y="31"/>
                  </a:cubicBezTo>
                  <a:cubicBezTo>
                    <a:pt x="1" y="30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7"/>
                    <a:pt x="0" y="14"/>
                    <a:pt x="1" y="12"/>
                  </a:cubicBezTo>
                  <a:cubicBezTo>
                    <a:pt x="2" y="9"/>
                    <a:pt x="3" y="7"/>
                    <a:pt x="4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9" y="0"/>
                    <a:pt x="22" y="1"/>
                    <a:pt x="24" y="2"/>
                  </a:cubicBezTo>
                  <a:cubicBezTo>
                    <a:pt x="26" y="3"/>
                    <a:pt x="27" y="4"/>
                    <a:pt x="29" y="6"/>
                  </a:cubicBezTo>
                  <a:cubicBezTo>
                    <a:pt x="30" y="8"/>
                    <a:pt x="31" y="10"/>
                    <a:pt x="32" y="12"/>
                  </a:cubicBezTo>
                  <a:cubicBezTo>
                    <a:pt x="32" y="14"/>
                    <a:pt x="33" y="17"/>
                    <a:pt x="33" y="19"/>
                  </a:cubicBezTo>
                  <a:close/>
                  <a:moveTo>
                    <a:pt x="25" y="17"/>
                  </a:moveTo>
                  <a:cubicBezTo>
                    <a:pt x="25" y="15"/>
                    <a:pt x="25" y="14"/>
                    <a:pt x="24" y="13"/>
                  </a:cubicBezTo>
                  <a:cubicBezTo>
                    <a:pt x="24" y="12"/>
                    <a:pt x="23" y="11"/>
                    <a:pt x="23" y="10"/>
                  </a:cubicBezTo>
                  <a:cubicBezTo>
                    <a:pt x="22" y="9"/>
                    <a:pt x="21" y="8"/>
                    <a:pt x="20" y="8"/>
                  </a:cubicBezTo>
                  <a:cubicBezTo>
                    <a:pt x="19" y="7"/>
                    <a:pt x="17" y="7"/>
                    <a:pt x="16" y="7"/>
                  </a:cubicBezTo>
                  <a:cubicBezTo>
                    <a:pt x="15" y="7"/>
                    <a:pt x="13" y="7"/>
                    <a:pt x="12" y="8"/>
                  </a:cubicBezTo>
                  <a:cubicBezTo>
                    <a:pt x="11" y="8"/>
                    <a:pt x="11" y="9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4"/>
                    <a:pt x="7" y="15"/>
                    <a:pt x="7" y="17"/>
                  </a:cubicBezTo>
                  <a:lnTo>
                    <a:pt x="25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38" name="Freeform 56">
              <a:extLst>
                <a:ext uri="{FF2B5EF4-FFF2-40B4-BE49-F238E27FC236}">
                  <a16:creationId xmlns:a16="http://schemas.microsoft.com/office/drawing/2014/main" id="{52482C08-723A-4738-9787-3516B3C1714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94993" y="6418333"/>
              <a:ext cx="55799" cy="101135"/>
            </a:xfrm>
            <a:custGeom>
              <a:avLst/>
              <a:gdLst>
                <a:gd name="T0" fmla="*/ 20 w 22"/>
                <a:gd name="T1" fmla="*/ 9 h 39"/>
                <a:gd name="T2" fmla="*/ 18 w 22"/>
                <a:gd name="T3" fmla="*/ 8 h 39"/>
                <a:gd name="T4" fmla="*/ 15 w 22"/>
                <a:gd name="T5" fmla="*/ 7 h 39"/>
                <a:gd name="T6" fmla="*/ 9 w 22"/>
                <a:gd name="T7" fmla="*/ 10 h 39"/>
                <a:gd name="T8" fmla="*/ 7 w 22"/>
                <a:gd name="T9" fmla="*/ 17 h 39"/>
                <a:gd name="T10" fmla="*/ 7 w 22"/>
                <a:gd name="T11" fmla="*/ 39 h 39"/>
                <a:gd name="T12" fmla="*/ 0 w 22"/>
                <a:gd name="T13" fmla="*/ 39 h 39"/>
                <a:gd name="T14" fmla="*/ 0 w 22"/>
                <a:gd name="T15" fmla="*/ 1 h 39"/>
                <a:gd name="T16" fmla="*/ 7 w 22"/>
                <a:gd name="T17" fmla="*/ 1 h 39"/>
                <a:gd name="T18" fmla="*/ 7 w 22"/>
                <a:gd name="T19" fmla="*/ 5 h 39"/>
                <a:gd name="T20" fmla="*/ 9 w 22"/>
                <a:gd name="T21" fmla="*/ 3 h 39"/>
                <a:gd name="T22" fmla="*/ 11 w 22"/>
                <a:gd name="T23" fmla="*/ 1 h 39"/>
                <a:gd name="T24" fmla="*/ 13 w 22"/>
                <a:gd name="T25" fmla="*/ 0 h 39"/>
                <a:gd name="T26" fmla="*/ 16 w 22"/>
                <a:gd name="T27" fmla="*/ 0 h 39"/>
                <a:gd name="T28" fmla="*/ 20 w 22"/>
                <a:gd name="T29" fmla="*/ 1 h 39"/>
                <a:gd name="T30" fmla="*/ 22 w 22"/>
                <a:gd name="T31" fmla="*/ 2 h 39"/>
                <a:gd name="T32" fmla="*/ 20 w 22"/>
                <a:gd name="T33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39">
                  <a:moveTo>
                    <a:pt x="20" y="9"/>
                  </a:moveTo>
                  <a:cubicBezTo>
                    <a:pt x="20" y="8"/>
                    <a:pt x="19" y="8"/>
                    <a:pt x="18" y="8"/>
                  </a:cubicBezTo>
                  <a:cubicBezTo>
                    <a:pt x="17" y="8"/>
                    <a:pt x="16" y="7"/>
                    <a:pt x="15" y="7"/>
                  </a:cubicBezTo>
                  <a:cubicBezTo>
                    <a:pt x="12" y="7"/>
                    <a:pt x="10" y="8"/>
                    <a:pt x="9" y="10"/>
                  </a:cubicBezTo>
                  <a:cubicBezTo>
                    <a:pt x="8" y="12"/>
                    <a:pt x="7" y="14"/>
                    <a:pt x="7" y="17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8" y="4"/>
                    <a:pt x="8" y="3"/>
                    <a:pt x="9" y="3"/>
                  </a:cubicBezTo>
                  <a:cubicBezTo>
                    <a:pt x="9" y="2"/>
                    <a:pt x="10" y="2"/>
                    <a:pt x="11" y="1"/>
                  </a:cubicBezTo>
                  <a:cubicBezTo>
                    <a:pt x="11" y="1"/>
                    <a:pt x="12" y="1"/>
                    <a:pt x="13" y="0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0"/>
                    <a:pt x="19" y="0"/>
                    <a:pt x="20" y="1"/>
                  </a:cubicBezTo>
                  <a:cubicBezTo>
                    <a:pt x="21" y="1"/>
                    <a:pt x="22" y="1"/>
                    <a:pt x="22" y="2"/>
                  </a:cubicBezTo>
                  <a:lnTo>
                    <a:pt x="20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39" name="Freeform 57">
              <a:extLst>
                <a:ext uri="{FF2B5EF4-FFF2-40B4-BE49-F238E27FC236}">
                  <a16:creationId xmlns:a16="http://schemas.microsoft.com/office/drawing/2014/main" id="{5B72A8F0-33E3-42CD-88C2-C35BEC0E983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06591" y="6383459"/>
              <a:ext cx="55799" cy="137753"/>
            </a:xfrm>
            <a:custGeom>
              <a:avLst/>
              <a:gdLst>
                <a:gd name="T0" fmla="*/ 21 w 22"/>
                <a:gd name="T1" fmla="*/ 52 h 54"/>
                <a:gd name="T2" fmla="*/ 18 w 22"/>
                <a:gd name="T3" fmla="*/ 54 h 54"/>
                <a:gd name="T4" fmla="*/ 14 w 22"/>
                <a:gd name="T5" fmla="*/ 54 h 54"/>
                <a:gd name="T6" fmla="*/ 10 w 22"/>
                <a:gd name="T7" fmla="*/ 54 h 54"/>
                <a:gd name="T8" fmla="*/ 8 w 22"/>
                <a:gd name="T9" fmla="*/ 52 h 54"/>
                <a:gd name="T10" fmla="*/ 6 w 22"/>
                <a:gd name="T11" fmla="*/ 49 h 54"/>
                <a:gd name="T12" fmla="*/ 5 w 22"/>
                <a:gd name="T13" fmla="*/ 44 h 54"/>
                <a:gd name="T14" fmla="*/ 5 w 22"/>
                <a:gd name="T15" fmla="*/ 22 h 54"/>
                <a:gd name="T16" fmla="*/ 0 w 22"/>
                <a:gd name="T17" fmla="*/ 22 h 54"/>
                <a:gd name="T18" fmla="*/ 0 w 22"/>
                <a:gd name="T19" fmla="*/ 15 h 54"/>
                <a:gd name="T20" fmla="*/ 5 w 22"/>
                <a:gd name="T21" fmla="*/ 15 h 54"/>
                <a:gd name="T22" fmla="*/ 5 w 22"/>
                <a:gd name="T23" fmla="*/ 4 h 54"/>
                <a:gd name="T24" fmla="*/ 13 w 22"/>
                <a:gd name="T25" fmla="*/ 0 h 54"/>
                <a:gd name="T26" fmla="*/ 13 w 22"/>
                <a:gd name="T27" fmla="*/ 15 h 54"/>
                <a:gd name="T28" fmla="*/ 22 w 22"/>
                <a:gd name="T29" fmla="*/ 15 h 54"/>
                <a:gd name="T30" fmla="*/ 22 w 22"/>
                <a:gd name="T31" fmla="*/ 22 h 54"/>
                <a:gd name="T32" fmla="*/ 13 w 22"/>
                <a:gd name="T33" fmla="*/ 22 h 54"/>
                <a:gd name="T34" fmla="*/ 13 w 22"/>
                <a:gd name="T35" fmla="*/ 43 h 54"/>
                <a:gd name="T36" fmla="*/ 13 w 22"/>
                <a:gd name="T37" fmla="*/ 45 h 54"/>
                <a:gd name="T38" fmla="*/ 14 w 22"/>
                <a:gd name="T39" fmla="*/ 46 h 54"/>
                <a:gd name="T40" fmla="*/ 15 w 22"/>
                <a:gd name="T41" fmla="*/ 47 h 54"/>
                <a:gd name="T42" fmla="*/ 17 w 22"/>
                <a:gd name="T43" fmla="*/ 47 h 54"/>
                <a:gd name="T44" fmla="*/ 20 w 22"/>
                <a:gd name="T45" fmla="*/ 47 h 54"/>
                <a:gd name="T46" fmla="*/ 22 w 22"/>
                <a:gd name="T47" fmla="*/ 46 h 54"/>
                <a:gd name="T48" fmla="*/ 21 w 22"/>
                <a:gd name="T49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4">
                  <a:moveTo>
                    <a:pt x="21" y="52"/>
                  </a:moveTo>
                  <a:cubicBezTo>
                    <a:pt x="20" y="53"/>
                    <a:pt x="19" y="53"/>
                    <a:pt x="18" y="54"/>
                  </a:cubicBezTo>
                  <a:cubicBezTo>
                    <a:pt x="17" y="54"/>
                    <a:pt x="15" y="54"/>
                    <a:pt x="14" y="54"/>
                  </a:cubicBezTo>
                  <a:cubicBezTo>
                    <a:pt x="13" y="54"/>
                    <a:pt x="11" y="54"/>
                    <a:pt x="10" y="54"/>
                  </a:cubicBezTo>
                  <a:cubicBezTo>
                    <a:pt x="9" y="53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7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4"/>
                    <a:pt x="13" y="45"/>
                  </a:cubicBezTo>
                  <a:cubicBezTo>
                    <a:pt x="13" y="45"/>
                    <a:pt x="13" y="46"/>
                    <a:pt x="14" y="46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7"/>
                    <a:pt x="16" y="47"/>
                    <a:pt x="17" y="47"/>
                  </a:cubicBezTo>
                  <a:cubicBezTo>
                    <a:pt x="18" y="47"/>
                    <a:pt x="19" y="47"/>
                    <a:pt x="20" y="47"/>
                  </a:cubicBezTo>
                  <a:cubicBezTo>
                    <a:pt x="21" y="46"/>
                    <a:pt x="21" y="46"/>
                    <a:pt x="22" y="46"/>
                  </a:cubicBezTo>
                  <a:lnTo>
                    <a:pt x="21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40" name="Freeform 58">
              <a:extLst>
                <a:ext uri="{FF2B5EF4-FFF2-40B4-BE49-F238E27FC236}">
                  <a16:creationId xmlns:a16="http://schemas.microsoft.com/office/drawing/2014/main" id="{73FC54A2-6588-499B-968A-79F4CA9CF5F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85058" y="6383459"/>
              <a:ext cx="80211" cy="136010"/>
            </a:xfrm>
            <a:custGeom>
              <a:avLst/>
              <a:gdLst>
                <a:gd name="T0" fmla="*/ 23 w 31"/>
                <a:gd name="T1" fmla="*/ 53 h 53"/>
                <a:gd name="T2" fmla="*/ 23 w 31"/>
                <a:gd name="T3" fmla="*/ 32 h 53"/>
                <a:gd name="T4" fmla="*/ 21 w 31"/>
                <a:gd name="T5" fmla="*/ 24 h 53"/>
                <a:gd name="T6" fmla="*/ 15 w 31"/>
                <a:gd name="T7" fmla="*/ 21 h 53"/>
                <a:gd name="T8" fmla="*/ 12 w 31"/>
                <a:gd name="T9" fmla="*/ 22 h 53"/>
                <a:gd name="T10" fmla="*/ 10 w 31"/>
                <a:gd name="T11" fmla="*/ 24 h 53"/>
                <a:gd name="T12" fmla="*/ 8 w 31"/>
                <a:gd name="T13" fmla="*/ 27 h 53"/>
                <a:gd name="T14" fmla="*/ 7 w 31"/>
                <a:gd name="T15" fmla="*/ 31 h 53"/>
                <a:gd name="T16" fmla="*/ 7 w 31"/>
                <a:gd name="T17" fmla="*/ 53 h 53"/>
                <a:gd name="T18" fmla="*/ 0 w 31"/>
                <a:gd name="T19" fmla="*/ 53 h 53"/>
                <a:gd name="T20" fmla="*/ 0 w 31"/>
                <a:gd name="T21" fmla="*/ 4 h 53"/>
                <a:gd name="T22" fmla="*/ 7 w 31"/>
                <a:gd name="T23" fmla="*/ 0 h 53"/>
                <a:gd name="T24" fmla="*/ 7 w 31"/>
                <a:gd name="T25" fmla="*/ 19 h 53"/>
                <a:gd name="T26" fmla="*/ 9 w 31"/>
                <a:gd name="T27" fmla="*/ 17 h 53"/>
                <a:gd name="T28" fmla="*/ 12 w 31"/>
                <a:gd name="T29" fmla="*/ 15 h 53"/>
                <a:gd name="T30" fmla="*/ 14 w 31"/>
                <a:gd name="T31" fmla="*/ 14 h 53"/>
                <a:gd name="T32" fmla="*/ 17 w 31"/>
                <a:gd name="T33" fmla="*/ 14 h 53"/>
                <a:gd name="T34" fmla="*/ 23 w 31"/>
                <a:gd name="T35" fmla="*/ 15 h 53"/>
                <a:gd name="T36" fmla="*/ 27 w 31"/>
                <a:gd name="T37" fmla="*/ 18 h 53"/>
                <a:gd name="T38" fmla="*/ 30 w 31"/>
                <a:gd name="T39" fmla="*/ 24 h 53"/>
                <a:gd name="T40" fmla="*/ 31 w 31"/>
                <a:gd name="T41" fmla="*/ 31 h 53"/>
                <a:gd name="T42" fmla="*/ 31 w 31"/>
                <a:gd name="T43" fmla="*/ 53 h 53"/>
                <a:gd name="T44" fmla="*/ 23 w 31"/>
                <a:gd name="T4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3">
                  <a:moveTo>
                    <a:pt x="23" y="53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3" y="25"/>
                    <a:pt x="21" y="24"/>
                  </a:cubicBezTo>
                  <a:cubicBezTo>
                    <a:pt x="20" y="22"/>
                    <a:pt x="18" y="21"/>
                    <a:pt x="15" y="21"/>
                  </a:cubicBezTo>
                  <a:cubicBezTo>
                    <a:pt x="14" y="21"/>
                    <a:pt x="13" y="21"/>
                    <a:pt x="12" y="22"/>
                  </a:cubicBezTo>
                  <a:cubicBezTo>
                    <a:pt x="11" y="22"/>
                    <a:pt x="10" y="23"/>
                    <a:pt x="10" y="24"/>
                  </a:cubicBezTo>
                  <a:cubicBezTo>
                    <a:pt x="9" y="24"/>
                    <a:pt x="8" y="25"/>
                    <a:pt x="8" y="27"/>
                  </a:cubicBezTo>
                  <a:cubicBezTo>
                    <a:pt x="8" y="28"/>
                    <a:pt x="7" y="29"/>
                    <a:pt x="7" y="31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9" y="17"/>
                    <a:pt x="9" y="17"/>
                  </a:cubicBezTo>
                  <a:cubicBezTo>
                    <a:pt x="10" y="16"/>
                    <a:pt x="11" y="16"/>
                    <a:pt x="12" y="15"/>
                  </a:cubicBezTo>
                  <a:cubicBezTo>
                    <a:pt x="12" y="15"/>
                    <a:pt x="13" y="15"/>
                    <a:pt x="14" y="14"/>
                  </a:cubicBezTo>
                  <a:cubicBezTo>
                    <a:pt x="15" y="14"/>
                    <a:pt x="16" y="14"/>
                    <a:pt x="17" y="14"/>
                  </a:cubicBezTo>
                  <a:cubicBezTo>
                    <a:pt x="19" y="14"/>
                    <a:pt x="21" y="14"/>
                    <a:pt x="23" y="15"/>
                  </a:cubicBezTo>
                  <a:cubicBezTo>
                    <a:pt x="25" y="16"/>
                    <a:pt x="26" y="17"/>
                    <a:pt x="27" y="18"/>
                  </a:cubicBezTo>
                  <a:cubicBezTo>
                    <a:pt x="29" y="20"/>
                    <a:pt x="29" y="22"/>
                    <a:pt x="30" y="24"/>
                  </a:cubicBezTo>
                  <a:cubicBezTo>
                    <a:pt x="31" y="26"/>
                    <a:pt x="31" y="29"/>
                    <a:pt x="31" y="31"/>
                  </a:cubicBezTo>
                  <a:cubicBezTo>
                    <a:pt x="31" y="53"/>
                    <a:pt x="31" y="53"/>
                    <a:pt x="31" y="53"/>
                  </a:cubicBezTo>
                  <a:lnTo>
                    <a:pt x="23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41" name="Freeform 59">
              <a:extLst>
                <a:ext uri="{FF2B5EF4-FFF2-40B4-BE49-F238E27FC236}">
                  <a16:creationId xmlns:a16="http://schemas.microsoft.com/office/drawing/2014/main" id="{1E6AB002-C130-4648-A18E-BA496FF1756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582706" y="6418333"/>
              <a:ext cx="83698" cy="102879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3 h 40"/>
                <a:gd name="T6" fmla="*/ 8 w 33"/>
                <a:gd name="T7" fmla="*/ 23 h 40"/>
                <a:gd name="T8" fmla="*/ 9 w 33"/>
                <a:gd name="T9" fmla="*/ 28 h 40"/>
                <a:gd name="T10" fmla="*/ 11 w 33"/>
                <a:gd name="T11" fmla="*/ 31 h 40"/>
                <a:gd name="T12" fmla="*/ 14 w 33"/>
                <a:gd name="T13" fmla="*/ 33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4 w 33"/>
                <a:gd name="T21" fmla="*/ 32 h 40"/>
                <a:gd name="T22" fmla="*/ 26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5 w 33"/>
                <a:gd name="T29" fmla="*/ 39 h 40"/>
                <a:gd name="T30" fmla="*/ 21 w 33"/>
                <a:gd name="T31" fmla="*/ 40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8 h 40"/>
                <a:gd name="T38" fmla="*/ 5 w 33"/>
                <a:gd name="T39" fmla="*/ 35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2 w 33"/>
                <a:gd name="T47" fmla="*/ 12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2 h 40"/>
                <a:gd name="T56" fmla="*/ 29 w 33"/>
                <a:gd name="T57" fmla="*/ 6 h 40"/>
                <a:gd name="T58" fmla="*/ 32 w 33"/>
                <a:gd name="T59" fmla="*/ 12 h 40"/>
                <a:gd name="T60" fmla="*/ 33 w 33"/>
                <a:gd name="T61" fmla="*/ 19 h 40"/>
                <a:gd name="T62" fmla="*/ 26 w 33"/>
                <a:gd name="T63" fmla="*/ 17 h 40"/>
                <a:gd name="T64" fmla="*/ 25 w 33"/>
                <a:gd name="T65" fmla="*/ 13 h 40"/>
                <a:gd name="T66" fmla="*/ 23 w 33"/>
                <a:gd name="T67" fmla="*/ 10 h 40"/>
                <a:gd name="T68" fmla="*/ 21 w 33"/>
                <a:gd name="T69" fmla="*/ 8 h 40"/>
                <a:gd name="T70" fmla="*/ 17 w 33"/>
                <a:gd name="T71" fmla="*/ 7 h 40"/>
                <a:gd name="T72" fmla="*/ 13 w 33"/>
                <a:gd name="T73" fmla="*/ 8 h 40"/>
                <a:gd name="T74" fmla="*/ 11 w 33"/>
                <a:gd name="T75" fmla="*/ 9 h 40"/>
                <a:gd name="T76" fmla="*/ 9 w 33"/>
                <a:gd name="T77" fmla="*/ 12 h 40"/>
                <a:gd name="T78" fmla="*/ 8 w 33"/>
                <a:gd name="T79" fmla="*/ 17 h 40"/>
                <a:gd name="T80" fmla="*/ 26 w 33"/>
                <a:gd name="T8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20"/>
                    <a:pt x="33" y="21"/>
                    <a:pt x="33" y="21"/>
                  </a:cubicBezTo>
                  <a:cubicBezTo>
                    <a:pt x="33" y="22"/>
                    <a:pt x="33" y="22"/>
                    <a:pt x="33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5"/>
                    <a:pt x="8" y="26"/>
                    <a:pt x="9" y="28"/>
                  </a:cubicBezTo>
                  <a:cubicBezTo>
                    <a:pt x="10" y="29"/>
                    <a:pt x="10" y="30"/>
                    <a:pt x="11" y="31"/>
                  </a:cubicBezTo>
                  <a:cubicBezTo>
                    <a:pt x="12" y="32"/>
                    <a:pt x="13" y="32"/>
                    <a:pt x="14" y="33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0" y="33"/>
                    <a:pt x="21" y="33"/>
                    <a:pt x="22" y="32"/>
                  </a:cubicBezTo>
                  <a:cubicBezTo>
                    <a:pt x="23" y="32"/>
                    <a:pt x="23" y="32"/>
                    <a:pt x="24" y="32"/>
                  </a:cubicBezTo>
                  <a:cubicBezTo>
                    <a:pt x="24" y="31"/>
                    <a:pt x="25" y="31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6"/>
                    <a:pt x="28" y="37"/>
                    <a:pt x="27" y="37"/>
                  </a:cubicBezTo>
                  <a:cubicBezTo>
                    <a:pt x="27" y="38"/>
                    <a:pt x="26" y="38"/>
                    <a:pt x="25" y="39"/>
                  </a:cubicBezTo>
                  <a:cubicBezTo>
                    <a:pt x="24" y="39"/>
                    <a:pt x="22" y="40"/>
                    <a:pt x="21" y="40"/>
                  </a:cubicBezTo>
                  <a:cubicBezTo>
                    <a:pt x="20" y="40"/>
                    <a:pt x="18" y="40"/>
                    <a:pt x="17" y="40"/>
                  </a:cubicBezTo>
                  <a:cubicBezTo>
                    <a:pt x="15" y="40"/>
                    <a:pt x="14" y="40"/>
                    <a:pt x="12" y="39"/>
                  </a:cubicBezTo>
                  <a:cubicBezTo>
                    <a:pt x="11" y="39"/>
                    <a:pt x="10" y="38"/>
                    <a:pt x="8" y="38"/>
                  </a:cubicBezTo>
                  <a:cubicBezTo>
                    <a:pt x="7" y="37"/>
                    <a:pt x="6" y="36"/>
                    <a:pt x="5" y="35"/>
                  </a:cubicBezTo>
                  <a:cubicBezTo>
                    <a:pt x="4" y="34"/>
                    <a:pt x="4" y="33"/>
                    <a:pt x="3" y="31"/>
                  </a:cubicBezTo>
                  <a:cubicBezTo>
                    <a:pt x="2" y="30"/>
                    <a:pt x="1" y="28"/>
                    <a:pt x="1" y="26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17"/>
                    <a:pt x="1" y="14"/>
                    <a:pt x="2" y="12"/>
                  </a:cubicBezTo>
                  <a:cubicBezTo>
                    <a:pt x="2" y="9"/>
                    <a:pt x="4" y="7"/>
                    <a:pt x="5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5" y="0"/>
                    <a:pt x="17" y="0"/>
                  </a:cubicBezTo>
                  <a:cubicBezTo>
                    <a:pt x="20" y="0"/>
                    <a:pt x="22" y="1"/>
                    <a:pt x="24" y="2"/>
                  </a:cubicBezTo>
                  <a:cubicBezTo>
                    <a:pt x="26" y="3"/>
                    <a:pt x="28" y="4"/>
                    <a:pt x="29" y="6"/>
                  </a:cubicBezTo>
                  <a:cubicBezTo>
                    <a:pt x="31" y="8"/>
                    <a:pt x="32" y="10"/>
                    <a:pt x="32" y="12"/>
                  </a:cubicBezTo>
                  <a:cubicBezTo>
                    <a:pt x="33" y="14"/>
                    <a:pt x="33" y="17"/>
                    <a:pt x="33" y="19"/>
                  </a:cubicBezTo>
                  <a:close/>
                  <a:moveTo>
                    <a:pt x="26" y="17"/>
                  </a:moveTo>
                  <a:cubicBezTo>
                    <a:pt x="26" y="15"/>
                    <a:pt x="25" y="14"/>
                    <a:pt x="25" y="13"/>
                  </a:cubicBezTo>
                  <a:cubicBezTo>
                    <a:pt x="25" y="12"/>
                    <a:pt x="24" y="11"/>
                    <a:pt x="23" y="10"/>
                  </a:cubicBezTo>
                  <a:cubicBezTo>
                    <a:pt x="23" y="9"/>
                    <a:pt x="22" y="8"/>
                    <a:pt x="21" y="8"/>
                  </a:cubicBezTo>
                  <a:cubicBezTo>
                    <a:pt x="20" y="7"/>
                    <a:pt x="18" y="7"/>
                    <a:pt x="17" y="7"/>
                  </a:cubicBezTo>
                  <a:cubicBezTo>
                    <a:pt x="15" y="7"/>
                    <a:pt x="14" y="7"/>
                    <a:pt x="13" y="8"/>
                  </a:cubicBezTo>
                  <a:cubicBezTo>
                    <a:pt x="12" y="8"/>
                    <a:pt x="11" y="9"/>
                    <a:pt x="11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4"/>
                    <a:pt x="8" y="15"/>
                    <a:pt x="8" y="17"/>
                  </a:cubicBezTo>
                  <a:lnTo>
                    <a:pt x="26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42" name="Freeform 60">
              <a:extLst>
                <a:ext uri="{FF2B5EF4-FFF2-40B4-BE49-F238E27FC236}">
                  <a16:creationId xmlns:a16="http://schemas.microsoft.com/office/drawing/2014/main" id="{B0044278-9F7F-4596-96D2-ACFBE0DEC0B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727435" y="6421821"/>
              <a:ext cx="122060" cy="97648"/>
            </a:xfrm>
            <a:custGeom>
              <a:avLst/>
              <a:gdLst>
                <a:gd name="T0" fmla="*/ 56 w 70"/>
                <a:gd name="T1" fmla="*/ 56 h 56"/>
                <a:gd name="T2" fmla="*/ 46 w 70"/>
                <a:gd name="T3" fmla="*/ 56 h 56"/>
                <a:gd name="T4" fmla="*/ 35 w 70"/>
                <a:gd name="T5" fmla="*/ 16 h 56"/>
                <a:gd name="T6" fmla="*/ 25 w 70"/>
                <a:gd name="T7" fmla="*/ 56 h 56"/>
                <a:gd name="T8" fmla="*/ 15 w 70"/>
                <a:gd name="T9" fmla="*/ 56 h 56"/>
                <a:gd name="T10" fmla="*/ 0 w 70"/>
                <a:gd name="T11" fmla="*/ 0 h 56"/>
                <a:gd name="T12" fmla="*/ 10 w 70"/>
                <a:gd name="T13" fmla="*/ 0 h 56"/>
                <a:gd name="T14" fmla="*/ 21 w 70"/>
                <a:gd name="T15" fmla="*/ 38 h 56"/>
                <a:gd name="T16" fmla="*/ 31 w 70"/>
                <a:gd name="T17" fmla="*/ 0 h 56"/>
                <a:gd name="T18" fmla="*/ 40 w 70"/>
                <a:gd name="T19" fmla="*/ 0 h 56"/>
                <a:gd name="T20" fmla="*/ 50 w 70"/>
                <a:gd name="T21" fmla="*/ 38 h 56"/>
                <a:gd name="T22" fmla="*/ 60 w 70"/>
                <a:gd name="T23" fmla="*/ 0 h 56"/>
                <a:gd name="T24" fmla="*/ 70 w 70"/>
                <a:gd name="T25" fmla="*/ 0 h 56"/>
                <a:gd name="T26" fmla="*/ 56 w 70"/>
                <a:gd name="T2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56">
                  <a:moveTo>
                    <a:pt x="56" y="56"/>
                  </a:moveTo>
                  <a:lnTo>
                    <a:pt x="46" y="56"/>
                  </a:lnTo>
                  <a:lnTo>
                    <a:pt x="35" y="16"/>
                  </a:lnTo>
                  <a:lnTo>
                    <a:pt x="25" y="56"/>
                  </a:lnTo>
                  <a:lnTo>
                    <a:pt x="15" y="56"/>
                  </a:lnTo>
                  <a:lnTo>
                    <a:pt x="0" y="0"/>
                  </a:lnTo>
                  <a:lnTo>
                    <a:pt x="10" y="0"/>
                  </a:lnTo>
                  <a:lnTo>
                    <a:pt x="21" y="38"/>
                  </a:lnTo>
                  <a:lnTo>
                    <a:pt x="31" y="0"/>
                  </a:lnTo>
                  <a:lnTo>
                    <a:pt x="40" y="0"/>
                  </a:lnTo>
                  <a:lnTo>
                    <a:pt x="50" y="38"/>
                  </a:lnTo>
                  <a:lnTo>
                    <a:pt x="60" y="0"/>
                  </a:lnTo>
                  <a:lnTo>
                    <a:pt x="70" y="0"/>
                  </a:lnTo>
                  <a:lnTo>
                    <a:pt x="56" y="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43" name="Freeform 61">
              <a:extLst>
                <a:ext uri="{FF2B5EF4-FFF2-40B4-BE49-F238E27FC236}">
                  <a16:creationId xmlns:a16="http://schemas.microsoft.com/office/drawing/2014/main" id="{79F75E0D-27A7-44C1-BF19-495F4768F99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859957" y="6418333"/>
              <a:ext cx="87186" cy="102879"/>
            </a:xfrm>
            <a:custGeom>
              <a:avLst/>
              <a:gdLst>
                <a:gd name="T0" fmla="*/ 34 w 34"/>
                <a:gd name="T1" fmla="*/ 20 h 40"/>
                <a:gd name="T2" fmla="*/ 33 w 34"/>
                <a:gd name="T3" fmla="*/ 28 h 40"/>
                <a:gd name="T4" fmla="*/ 29 w 34"/>
                <a:gd name="T5" fmla="*/ 35 h 40"/>
                <a:gd name="T6" fmla="*/ 24 w 34"/>
                <a:gd name="T7" fmla="*/ 39 h 40"/>
                <a:gd name="T8" fmla="*/ 17 w 34"/>
                <a:gd name="T9" fmla="*/ 40 h 40"/>
                <a:gd name="T10" fmla="*/ 10 w 34"/>
                <a:gd name="T11" fmla="*/ 39 h 40"/>
                <a:gd name="T12" fmla="*/ 5 w 34"/>
                <a:gd name="T13" fmla="*/ 35 h 40"/>
                <a:gd name="T14" fmla="*/ 1 w 34"/>
                <a:gd name="T15" fmla="*/ 28 h 40"/>
                <a:gd name="T16" fmla="*/ 0 w 34"/>
                <a:gd name="T17" fmla="*/ 20 h 40"/>
                <a:gd name="T18" fmla="*/ 1 w 34"/>
                <a:gd name="T19" fmla="*/ 12 h 40"/>
                <a:gd name="T20" fmla="*/ 5 w 34"/>
                <a:gd name="T21" fmla="*/ 5 h 40"/>
                <a:gd name="T22" fmla="*/ 11 w 34"/>
                <a:gd name="T23" fmla="*/ 1 h 40"/>
                <a:gd name="T24" fmla="*/ 17 w 34"/>
                <a:gd name="T25" fmla="*/ 0 h 40"/>
                <a:gd name="T26" fmla="*/ 24 w 34"/>
                <a:gd name="T27" fmla="*/ 1 h 40"/>
                <a:gd name="T28" fmla="*/ 29 w 34"/>
                <a:gd name="T29" fmla="*/ 5 h 40"/>
                <a:gd name="T30" fmla="*/ 33 w 34"/>
                <a:gd name="T31" fmla="*/ 12 h 40"/>
                <a:gd name="T32" fmla="*/ 34 w 34"/>
                <a:gd name="T33" fmla="*/ 20 h 40"/>
                <a:gd name="T34" fmla="*/ 27 w 34"/>
                <a:gd name="T35" fmla="*/ 20 h 40"/>
                <a:gd name="T36" fmla="*/ 26 w 34"/>
                <a:gd name="T37" fmla="*/ 15 h 40"/>
                <a:gd name="T38" fmla="*/ 24 w 34"/>
                <a:gd name="T39" fmla="*/ 11 h 40"/>
                <a:gd name="T40" fmla="*/ 21 w 34"/>
                <a:gd name="T41" fmla="*/ 8 h 40"/>
                <a:gd name="T42" fmla="*/ 17 w 34"/>
                <a:gd name="T43" fmla="*/ 7 h 40"/>
                <a:gd name="T44" fmla="*/ 13 w 34"/>
                <a:gd name="T45" fmla="*/ 8 h 40"/>
                <a:gd name="T46" fmla="*/ 10 w 34"/>
                <a:gd name="T47" fmla="*/ 11 h 40"/>
                <a:gd name="T48" fmla="*/ 8 w 34"/>
                <a:gd name="T49" fmla="*/ 15 h 40"/>
                <a:gd name="T50" fmla="*/ 8 w 34"/>
                <a:gd name="T51" fmla="*/ 20 h 40"/>
                <a:gd name="T52" fmla="*/ 8 w 34"/>
                <a:gd name="T53" fmla="*/ 26 h 40"/>
                <a:gd name="T54" fmla="*/ 10 w 34"/>
                <a:gd name="T55" fmla="*/ 30 h 40"/>
                <a:gd name="T56" fmla="*/ 13 w 34"/>
                <a:gd name="T57" fmla="*/ 32 h 40"/>
                <a:gd name="T58" fmla="*/ 17 w 34"/>
                <a:gd name="T59" fmla="*/ 33 h 40"/>
                <a:gd name="T60" fmla="*/ 21 w 34"/>
                <a:gd name="T61" fmla="*/ 32 h 40"/>
                <a:gd name="T62" fmla="*/ 24 w 34"/>
                <a:gd name="T63" fmla="*/ 29 h 40"/>
                <a:gd name="T64" fmla="*/ 26 w 34"/>
                <a:gd name="T65" fmla="*/ 25 h 40"/>
                <a:gd name="T66" fmla="*/ 27 w 34"/>
                <a:gd name="T67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" h="40">
                  <a:moveTo>
                    <a:pt x="34" y="20"/>
                  </a:moveTo>
                  <a:cubicBezTo>
                    <a:pt x="34" y="23"/>
                    <a:pt x="34" y="26"/>
                    <a:pt x="33" y="28"/>
                  </a:cubicBezTo>
                  <a:cubicBezTo>
                    <a:pt x="32" y="31"/>
                    <a:pt x="31" y="33"/>
                    <a:pt x="29" y="35"/>
                  </a:cubicBezTo>
                  <a:cubicBezTo>
                    <a:pt x="28" y="37"/>
                    <a:pt x="26" y="38"/>
                    <a:pt x="24" y="39"/>
                  </a:cubicBezTo>
                  <a:cubicBezTo>
                    <a:pt x="22" y="40"/>
                    <a:pt x="20" y="40"/>
                    <a:pt x="17" y="40"/>
                  </a:cubicBezTo>
                  <a:cubicBezTo>
                    <a:pt x="15" y="40"/>
                    <a:pt x="12" y="40"/>
                    <a:pt x="10" y="39"/>
                  </a:cubicBezTo>
                  <a:cubicBezTo>
                    <a:pt x="8" y="38"/>
                    <a:pt x="6" y="36"/>
                    <a:pt x="5" y="35"/>
                  </a:cubicBezTo>
                  <a:cubicBezTo>
                    <a:pt x="3" y="33"/>
                    <a:pt x="2" y="31"/>
                    <a:pt x="1" y="28"/>
                  </a:cubicBezTo>
                  <a:cubicBezTo>
                    <a:pt x="1" y="26"/>
                    <a:pt x="0" y="23"/>
                    <a:pt x="0" y="20"/>
                  </a:cubicBezTo>
                  <a:cubicBezTo>
                    <a:pt x="0" y="17"/>
                    <a:pt x="1" y="14"/>
                    <a:pt x="1" y="12"/>
                  </a:cubicBezTo>
                  <a:cubicBezTo>
                    <a:pt x="2" y="9"/>
                    <a:pt x="4" y="7"/>
                    <a:pt x="5" y="5"/>
                  </a:cubicBezTo>
                  <a:cubicBezTo>
                    <a:pt x="7" y="4"/>
                    <a:pt x="8" y="2"/>
                    <a:pt x="11" y="1"/>
                  </a:cubicBezTo>
                  <a:cubicBezTo>
                    <a:pt x="13" y="1"/>
                    <a:pt x="15" y="0"/>
                    <a:pt x="17" y="0"/>
                  </a:cubicBezTo>
                  <a:cubicBezTo>
                    <a:pt x="20" y="0"/>
                    <a:pt x="22" y="1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1" y="7"/>
                    <a:pt x="32" y="9"/>
                    <a:pt x="33" y="12"/>
                  </a:cubicBezTo>
                  <a:cubicBezTo>
                    <a:pt x="34" y="14"/>
                    <a:pt x="34" y="17"/>
                    <a:pt x="34" y="20"/>
                  </a:cubicBezTo>
                  <a:close/>
                  <a:moveTo>
                    <a:pt x="27" y="20"/>
                  </a:moveTo>
                  <a:cubicBezTo>
                    <a:pt x="27" y="18"/>
                    <a:pt x="27" y="16"/>
                    <a:pt x="26" y="15"/>
                  </a:cubicBezTo>
                  <a:cubicBezTo>
                    <a:pt x="26" y="13"/>
                    <a:pt x="25" y="12"/>
                    <a:pt x="24" y="11"/>
                  </a:cubicBezTo>
                  <a:cubicBezTo>
                    <a:pt x="23" y="10"/>
                    <a:pt x="22" y="9"/>
                    <a:pt x="21" y="8"/>
                  </a:cubicBezTo>
                  <a:cubicBezTo>
                    <a:pt x="20" y="8"/>
                    <a:pt x="18" y="7"/>
                    <a:pt x="17" y="7"/>
                  </a:cubicBezTo>
                  <a:cubicBezTo>
                    <a:pt x="16" y="7"/>
                    <a:pt x="14" y="8"/>
                    <a:pt x="13" y="8"/>
                  </a:cubicBezTo>
                  <a:cubicBezTo>
                    <a:pt x="12" y="9"/>
                    <a:pt x="11" y="10"/>
                    <a:pt x="10" y="11"/>
                  </a:cubicBezTo>
                  <a:cubicBezTo>
                    <a:pt x="9" y="12"/>
                    <a:pt x="9" y="13"/>
                    <a:pt x="8" y="15"/>
                  </a:cubicBezTo>
                  <a:cubicBezTo>
                    <a:pt x="8" y="16"/>
                    <a:pt x="8" y="18"/>
                    <a:pt x="8" y="20"/>
                  </a:cubicBezTo>
                  <a:cubicBezTo>
                    <a:pt x="8" y="22"/>
                    <a:pt x="8" y="24"/>
                    <a:pt x="8" y="26"/>
                  </a:cubicBezTo>
                  <a:cubicBezTo>
                    <a:pt x="9" y="27"/>
                    <a:pt x="10" y="28"/>
                    <a:pt x="10" y="30"/>
                  </a:cubicBezTo>
                  <a:cubicBezTo>
                    <a:pt x="11" y="31"/>
                    <a:pt x="12" y="32"/>
                    <a:pt x="13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9" y="33"/>
                    <a:pt x="20" y="33"/>
                    <a:pt x="21" y="32"/>
                  </a:cubicBezTo>
                  <a:cubicBezTo>
                    <a:pt x="22" y="31"/>
                    <a:pt x="23" y="30"/>
                    <a:pt x="24" y="29"/>
                  </a:cubicBezTo>
                  <a:cubicBezTo>
                    <a:pt x="25" y="28"/>
                    <a:pt x="26" y="27"/>
                    <a:pt x="26" y="25"/>
                  </a:cubicBezTo>
                  <a:cubicBezTo>
                    <a:pt x="27" y="24"/>
                    <a:pt x="27" y="22"/>
                    <a:pt x="27" y="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44" name="Freeform 62">
              <a:extLst>
                <a:ext uri="{FF2B5EF4-FFF2-40B4-BE49-F238E27FC236}">
                  <a16:creationId xmlns:a16="http://schemas.microsoft.com/office/drawing/2014/main" id="{E5B9E395-C74C-4D98-8911-EE2C765D8BE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68067" y="6418333"/>
              <a:ext cx="57543" cy="101135"/>
            </a:xfrm>
            <a:custGeom>
              <a:avLst/>
              <a:gdLst>
                <a:gd name="T0" fmla="*/ 21 w 23"/>
                <a:gd name="T1" fmla="*/ 9 h 39"/>
                <a:gd name="T2" fmla="*/ 18 w 23"/>
                <a:gd name="T3" fmla="*/ 8 h 39"/>
                <a:gd name="T4" fmla="*/ 15 w 23"/>
                <a:gd name="T5" fmla="*/ 7 h 39"/>
                <a:gd name="T6" fmla="*/ 10 w 23"/>
                <a:gd name="T7" fmla="*/ 10 h 39"/>
                <a:gd name="T8" fmla="*/ 8 w 23"/>
                <a:gd name="T9" fmla="*/ 17 h 39"/>
                <a:gd name="T10" fmla="*/ 8 w 23"/>
                <a:gd name="T11" fmla="*/ 39 h 39"/>
                <a:gd name="T12" fmla="*/ 0 w 23"/>
                <a:gd name="T13" fmla="*/ 39 h 39"/>
                <a:gd name="T14" fmla="*/ 0 w 23"/>
                <a:gd name="T15" fmla="*/ 1 h 39"/>
                <a:gd name="T16" fmla="*/ 8 w 23"/>
                <a:gd name="T17" fmla="*/ 1 h 39"/>
                <a:gd name="T18" fmla="*/ 8 w 23"/>
                <a:gd name="T19" fmla="*/ 5 h 39"/>
                <a:gd name="T20" fmla="*/ 9 w 23"/>
                <a:gd name="T21" fmla="*/ 3 h 39"/>
                <a:gd name="T22" fmla="*/ 11 w 23"/>
                <a:gd name="T23" fmla="*/ 1 h 39"/>
                <a:gd name="T24" fmla="*/ 14 w 23"/>
                <a:gd name="T25" fmla="*/ 0 h 39"/>
                <a:gd name="T26" fmla="*/ 17 w 23"/>
                <a:gd name="T27" fmla="*/ 0 h 39"/>
                <a:gd name="T28" fmla="*/ 20 w 23"/>
                <a:gd name="T29" fmla="*/ 1 h 39"/>
                <a:gd name="T30" fmla="*/ 23 w 23"/>
                <a:gd name="T31" fmla="*/ 2 h 39"/>
                <a:gd name="T32" fmla="*/ 21 w 23"/>
                <a:gd name="T33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39">
                  <a:moveTo>
                    <a:pt x="21" y="9"/>
                  </a:moveTo>
                  <a:cubicBezTo>
                    <a:pt x="20" y="8"/>
                    <a:pt x="19" y="8"/>
                    <a:pt x="18" y="8"/>
                  </a:cubicBezTo>
                  <a:cubicBezTo>
                    <a:pt x="18" y="8"/>
                    <a:pt x="17" y="7"/>
                    <a:pt x="15" y="7"/>
                  </a:cubicBezTo>
                  <a:cubicBezTo>
                    <a:pt x="13" y="7"/>
                    <a:pt x="11" y="8"/>
                    <a:pt x="10" y="10"/>
                  </a:cubicBezTo>
                  <a:cubicBezTo>
                    <a:pt x="8" y="12"/>
                    <a:pt x="8" y="14"/>
                    <a:pt x="8" y="1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9" y="3"/>
                    <a:pt x="9" y="3"/>
                  </a:cubicBezTo>
                  <a:cubicBezTo>
                    <a:pt x="10" y="2"/>
                    <a:pt x="11" y="2"/>
                    <a:pt x="11" y="1"/>
                  </a:cubicBezTo>
                  <a:cubicBezTo>
                    <a:pt x="12" y="1"/>
                    <a:pt x="13" y="1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8" y="0"/>
                    <a:pt x="19" y="0"/>
                    <a:pt x="20" y="1"/>
                  </a:cubicBezTo>
                  <a:cubicBezTo>
                    <a:pt x="21" y="1"/>
                    <a:pt x="22" y="1"/>
                    <a:pt x="23" y="2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45" name="Freeform 63">
              <a:extLst>
                <a:ext uri="{FF2B5EF4-FFF2-40B4-BE49-F238E27FC236}">
                  <a16:creationId xmlns:a16="http://schemas.microsoft.com/office/drawing/2014/main" id="{53BB8418-388C-4142-9A80-8BF00A87F7B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043046" y="6383459"/>
              <a:ext cx="19181" cy="136010"/>
            </a:xfrm>
            <a:custGeom>
              <a:avLst/>
              <a:gdLst>
                <a:gd name="T0" fmla="*/ 0 w 11"/>
                <a:gd name="T1" fmla="*/ 78 h 78"/>
                <a:gd name="T2" fmla="*/ 0 w 11"/>
                <a:gd name="T3" fmla="*/ 6 h 78"/>
                <a:gd name="T4" fmla="*/ 11 w 11"/>
                <a:gd name="T5" fmla="*/ 0 h 78"/>
                <a:gd name="T6" fmla="*/ 11 w 11"/>
                <a:gd name="T7" fmla="*/ 78 h 78"/>
                <a:gd name="T8" fmla="*/ 0 w 11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78">
                  <a:moveTo>
                    <a:pt x="0" y="78"/>
                  </a:moveTo>
                  <a:lnTo>
                    <a:pt x="0" y="6"/>
                  </a:lnTo>
                  <a:lnTo>
                    <a:pt x="11" y="0"/>
                  </a:lnTo>
                  <a:lnTo>
                    <a:pt x="11" y="78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46" name="Freeform 64">
              <a:extLst>
                <a:ext uri="{FF2B5EF4-FFF2-40B4-BE49-F238E27FC236}">
                  <a16:creationId xmlns:a16="http://schemas.microsoft.com/office/drawing/2014/main" id="{0256DB41-B3C1-4FEB-B394-9762C00E7F7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084896" y="6383459"/>
              <a:ext cx="80211" cy="137753"/>
            </a:xfrm>
            <a:custGeom>
              <a:avLst/>
              <a:gdLst>
                <a:gd name="T0" fmla="*/ 24 w 32"/>
                <a:gd name="T1" fmla="*/ 53 h 54"/>
                <a:gd name="T2" fmla="*/ 24 w 32"/>
                <a:gd name="T3" fmla="*/ 50 h 54"/>
                <a:gd name="T4" fmla="*/ 22 w 32"/>
                <a:gd name="T5" fmla="*/ 51 h 54"/>
                <a:gd name="T6" fmla="*/ 20 w 32"/>
                <a:gd name="T7" fmla="*/ 53 h 54"/>
                <a:gd name="T8" fmla="*/ 17 w 32"/>
                <a:gd name="T9" fmla="*/ 54 h 54"/>
                <a:gd name="T10" fmla="*/ 14 w 32"/>
                <a:gd name="T11" fmla="*/ 54 h 54"/>
                <a:gd name="T12" fmla="*/ 9 w 32"/>
                <a:gd name="T13" fmla="*/ 53 h 54"/>
                <a:gd name="T14" fmla="*/ 4 w 32"/>
                <a:gd name="T15" fmla="*/ 49 h 54"/>
                <a:gd name="T16" fmla="*/ 1 w 32"/>
                <a:gd name="T17" fmla="*/ 43 h 54"/>
                <a:gd name="T18" fmla="*/ 0 w 32"/>
                <a:gd name="T19" fmla="*/ 33 h 54"/>
                <a:gd name="T20" fmla="*/ 1 w 32"/>
                <a:gd name="T21" fmla="*/ 25 h 54"/>
                <a:gd name="T22" fmla="*/ 4 w 32"/>
                <a:gd name="T23" fmla="*/ 19 h 54"/>
                <a:gd name="T24" fmla="*/ 9 w 32"/>
                <a:gd name="T25" fmla="*/ 15 h 54"/>
                <a:gd name="T26" fmla="*/ 15 w 32"/>
                <a:gd name="T27" fmla="*/ 14 h 54"/>
                <a:gd name="T28" fmla="*/ 18 w 32"/>
                <a:gd name="T29" fmla="*/ 14 h 54"/>
                <a:gd name="T30" fmla="*/ 20 w 32"/>
                <a:gd name="T31" fmla="*/ 15 h 54"/>
                <a:gd name="T32" fmla="*/ 22 w 32"/>
                <a:gd name="T33" fmla="*/ 17 h 54"/>
                <a:gd name="T34" fmla="*/ 24 w 32"/>
                <a:gd name="T35" fmla="*/ 18 h 54"/>
                <a:gd name="T36" fmla="*/ 24 w 32"/>
                <a:gd name="T37" fmla="*/ 4 h 54"/>
                <a:gd name="T38" fmla="*/ 32 w 32"/>
                <a:gd name="T39" fmla="*/ 0 h 54"/>
                <a:gd name="T40" fmla="*/ 32 w 32"/>
                <a:gd name="T41" fmla="*/ 53 h 54"/>
                <a:gd name="T42" fmla="*/ 24 w 32"/>
                <a:gd name="T43" fmla="*/ 53 h 54"/>
                <a:gd name="T44" fmla="*/ 24 w 32"/>
                <a:gd name="T45" fmla="*/ 26 h 54"/>
                <a:gd name="T46" fmla="*/ 23 w 32"/>
                <a:gd name="T47" fmla="*/ 24 h 54"/>
                <a:gd name="T48" fmla="*/ 21 w 32"/>
                <a:gd name="T49" fmla="*/ 23 h 54"/>
                <a:gd name="T50" fmla="*/ 18 w 32"/>
                <a:gd name="T51" fmla="*/ 22 h 54"/>
                <a:gd name="T52" fmla="*/ 15 w 32"/>
                <a:gd name="T53" fmla="*/ 21 h 54"/>
                <a:gd name="T54" fmla="*/ 9 w 32"/>
                <a:gd name="T55" fmla="*/ 24 h 54"/>
                <a:gd name="T56" fmla="*/ 7 w 32"/>
                <a:gd name="T57" fmla="*/ 33 h 54"/>
                <a:gd name="T58" fmla="*/ 8 w 32"/>
                <a:gd name="T59" fmla="*/ 39 h 54"/>
                <a:gd name="T60" fmla="*/ 9 w 32"/>
                <a:gd name="T61" fmla="*/ 44 h 54"/>
                <a:gd name="T62" fmla="*/ 12 w 32"/>
                <a:gd name="T63" fmla="*/ 46 h 54"/>
                <a:gd name="T64" fmla="*/ 16 w 32"/>
                <a:gd name="T65" fmla="*/ 47 h 54"/>
                <a:gd name="T66" fmla="*/ 18 w 32"/>
                <a:gd name="T67" fmla="*/ 47 h 54"/>
                <a:gd name="T68" fmla="*/ 21 w 32"/>
                <a:gd name="T69" fmla="*/ 46 h 54"/>
                <a:gd name="T70" fmla="*/ 23 w 32"/>
                <a:gd name="T71" fmla="*/ 44 h 54"/>
                <a:gd name="T72" fmla="*/ 24 w 32"/>
                <a:gd name="T73" fmla="*/ 42 h 54"/>
                <a:gd name="T74" fmla="*/ 24 w 32"/>
                <a:gd name="T75" fmla="*/ 26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2" h="54">
                  <a:moveTo>
                    <a:pt x="24" y="53"/>
                  </a:moveTo>
                  <a:cubicBezTo>
                    <a:pt x="24" y="50"/>
                    <a:pt x="24" y="50"/>
                    <a:pt x="24" y="50"/>
                  </a:cubicBezTo>
                  <a:cubicBezTo>
                    <a:pt x="24" y="50"/>
                    <a:pt x="23" y="51"/>
                    <a:pt x="22" y="51"/>
                  </a:cubicBezTo>
                  <a:cubicBezTo>
                    <a:pt x="21" y="52"/>
                    <a:pt x="21" y="52"/>
                    <a:pt x="20" y="53"/>
                  </a:cubicBezTo>
                  <a:cubicBezTo>
                    <a:pt x="19" y="53"/>
                    <a:pt x="18" y="54"/>
                    <a:pt x="17" y="54"/>
                  </a:cubicBezTo>
                  <a:cubicBezTo>
                    <a:pt x="16" y="54"/>
                    <a:pt x="15" y="54"/>
                    <a:pt x="14" y="54"/>
                  </a:cubicBezTo>
                  <a:cubicBezTo>
                    <a:pt x="12" y="54"/>
                    <a:pt x="10" y="54"/>
                    <a:pt x="9" y="53"/>
                  </a:cubicBezTo>
                  <a:cubicBezTo>
                    <a:pt x="7" y="52"/>
                    <a:pt x="5" y="51"/>
                    <a:pt x="4" y="49"/>
                  </a:cubicBezTo>
                  <a:cubicBezTo>
                    <a:pt x="3" y="48"/>
                    <a:pt x="1" y="45"/>
                    <a:pt x="1" y="43"/>
                  </a:cubicBezTo>
                  <a:cubicBezTo>
                    <a:pt x="0" y="40"/>
                    <a:pt x="0" y="37"/>
                    <a:pt x="0" y="33"/>
                  </a:cubicBezTo>
                  <a:cubicBezTo>
                    <a:pt x="0" y="30"/>
                    <a:pt x="0" y="27"/>
                    <a:pt x="1" y="25"/>
                  </a:cubicBezTo>
                  <a:cubicBezTo>
                    <a:pt x="2" y="22"/>
                    <a:pt x="3" y="20"/>
                    <a:pt x="4" y="19"/>
                  </a:cubicBezTo>
                  <a:cubicBezTo>
                    <a:pt x="6" y="17"/>
                    <a:pt x="7" y="16"/>
                    <a:pt x="9" y="15"/>
                  </a:cubicBezTo>
                  <a:cubicBezTo>
                    <a:pt x="11" y="14"/>
                    <a:pt x="13" y="14"/>
                    <a:pt x="15" y="14"/>
                  </a:cubicBezTo>
                  <a:cubicBezTo>
                    <a:pt x="16" y="14"/>
                    <a:pt x="17" y="14"/>
                    <a:pt x="18" y="14"/>
                  </a:cubicBezTo>
                  <a:cubicBezTo>
                    <a:pt x="18" y="15"/>
                    <a:pt x="19" y="15"/>
                    <a:pt x="20" y="15"/>
                  </a:cubicBezTo>
                  <a:cubicBezTo>
                    <a:pt x="21" y="16"/>
                    <a:pt x="22" y="16"/>
                    <a:pt x="22" y="17"/>
                  </a:cubicBezTo>
                  <a:cubicBezTo>
                    <a:pt x="23" y="17"/>
                    <a:pt x="24" y="18"/>
                    <a:pt x="24" y="18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53"/>
                    <a:pt x="32" y="53"/>
                    <a:pt x="32" y="53"/>
                  </a:cubicBezTo>
                  <a:lnTo>
                    <a:pt x="24" y="53"/>
                  </a:lnTo>
                  <a:close/>
                  <a:moveTo>
                    <a:pt x="24" y="26"/>
                  </a:moveTo>
                  <a:cubicBezTo>
                    <a:pt x="24" y="26"/>
                    <a:pt x="23" y="25"/>
                    <a:pt x="23" y="24"/>
                  </a:cubicBezTo>
                  <a:cubicBezTo>
                    <a:pt x="22" y="24"/>
                    <a:pt x="22" y="23"/>
                    <a:pt x="21" y="23"/>
                  </a:cubicBezTo>
                  <a:cubicBezTo>
                    <a:pt x="20" y="22"/>
                    <a:pt x="19" y="22"/>
                    <a:pt x="18" y="22"/>
                  </a:cubicBezTo>
                  <a:cubicBezTo>
                    <a:pt x="17" y="21"/>
                    <a:pt x="16" y="21"/>
                    <a:pt x="15" y="21"/>
                  </a:cubicBezTo>
                  <a:cubicBezTo>
                    <a:pt x="13" y="21"/>
                    <a:pt x="11" y="22"/>
                    <a:pt x="9" y="24"/>
                  </a:cubicBezTo>
                  <a:cubicBezTo>
                    <a:pt x="8" y="26"/>
                    <a:pt x="7" y="29"/>
                    <a:pt x="7" y="33"/>
                  </a:cubicBezTo>
                  <a:cubicBezTo>
                    <a:pt x="7" y="36"/>
                    <a:pt x="7" y="38"/>
                    <a:pt x="8" y="39"/>
                  </a:cubicBezTo>
                  <a:cubicBezTo>
                    <a:pt x="8" y="41"/>
                    <a:pt x="9" y="43"/>
                    <a:pt x="9" y="44"/>
                  </a:cubicBezTo>
                  <a:cubicBezTo>
                    <a:pt x="10" y="45"/>
                    <a:pt x="11" y="46"/>
                    <a:pt x="12" y="46"/>
                  </a:cubicBezTo>
                  <a:cubicBezTo>
                    <a:pt x="13" y="47"/>
                    <a:pt x="14" y="47"/>
                    <a:pt x="16" y="47"/>
                  </a:cubicBezTo>
                  <a:cubicBezTo>
                    <a:pt x="17" y="47"/>
                    <a:pt x="18" y="47"/>
                    <a:pt x="18" y="47"/>
                  </a:cubicBezTo>
                  <a:cubicBezTo>
                    <a:pt x="19" y="46"/>
                    <a:pt x="20" y="46"/>
                    <a:pt x="21" y="46"/>
                  </a:cubicBezTo>
                  <a:cubicBezTo>
                    <a:pt x="21" y="45"/>
                    <a:pt x="22" y="45"/>
                    <a:pt x="23" y="44"/>
                  </a:cubicBezTo>
                  <a:cubicBezTo>
                    <a:pt x="23" y="43"/>
                    <a:pt x="24" y="43"/>
                    <a:pt x="24" y="42"/>
                  </a:cubicBezTo>
                  <a:lnTo>
                    <a:pt x="24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47" name="Freeform 65">
              <a:extLst>
                <a:ext uri="{FF2B5EF4-FFF2-40B4-BE49-F238E27FC236}">
                  <a16:creationId xmlns:a16="http://schemas.microsoft.com/office/drawing/2014/main" id="{F2BC9C1F-3F30-47A6-B503-20FB179B7F3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229624" y="6421821"/>
              <a:ext cx="122060" cy="97648"/>
            </a:xfrm>
            <a:custGeom>
              <a:avLst/>
              <a:gdLst>
                <a:gd name="T0" fmla="*/ 55 w 70"/>
                <a:gd name="T1" fmla="*/ 56 h 56"/>
                <a:gd name="T2" fmla="*/ 45 w 70"/>
                <a:gd name="T3" fmla="*/ 56 h 56"/>
                <a:gd name="T4" fmla="*/ 35 w 70"/>
                <a:gd name="T5" fmla="*/ 16 h 56"/>
                <a:gd name="T6" fmla="*/ 25 w 70"/>
                <a:gd name="T7" fmla="*/ 56 h 56"/>
                <a:gd name="T8" fmla="*/ 16 w 70"/>
                <a:gd name="T9" fmla="*/ 56 h 56"/>
                <a:gd name="T10" fmla="*/ 0 w 70"/>
                <a:gd name="T11" fmla="*/ 0 h 56"/>
                <a:gd name="T12" fmla="*/ 12 w 70"/>
                <a:gd name="T13" fmla="*/ 0 h 56"/>
                <a:gd name="T14" fmla="*/ 20 w 70"/>
                <a:gd name="T15" fmla="*/ 38 h 56"/>
                <a:gd name="T16" fmla="*/ 31 w 70"/>
                <a:gd name="T17" fmla="*/ 0 h 56"/>
                <a:gd name="T18" fmla="*/ 39 w 70"/>
                <a:gd name="T19" fmla="*/ 0 h 56"/>
                <a:gd name="T20" fmla="*/ 51 w 70"/>
                <a:gd name="T21" fmla="*/ 38 h 56"/>
                <a:gd name="T22" fmla="*/ 60 w 70"/>
                <a:gd name="T23" fmla="*/ 0 h 56"/>
                <a:gd name="T24" fmla="*/ 70 w 70"/>
                <a:gd name="T25" fmla="*/ 0 h 56"/>
                <a:gd name="T26" fmla="*/ 55 w 70"/>
                <a:gd name="T2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56">
                  <a:moveTo>
                    <a:pt x="55" y="56"/>
                  </a:moveTo>
                  <a:lnTo>
                    <a:pt x="45" y="56"/>
                  </a:lnTo>
                  <a:lnTo>
                    <a:pt x="35" y="16"/>
                  </a:lnTo>
                  <a:lnTo>
                    <a:pt x="25" y="56"/>
                  </a:lnTo>
                  <a:lnTo>
                    <a:pt x="16" y="5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20" y="38"/>
                  </a:lnTo>
                  <a:lnTo>
                    <a:pt x="31" y="0"/>
                  </a:lnTo>
                  <a:lnTo>
                    <a:pt x="39" y="0"/>
                  </a:lnTo>
                  <a:lnTo>
                    <a:pt x="51" y="38"/>
                  </a:lnTo>
                  <a:lnTo>
                    <a:pt x="60" y="0"/>
                  </a:lnTo>
                  <a:lnTo>
                    <a:pt x="70" y="0"/>
                  </a:lnTo>
                  <a:lnTo>
                    <a:pt x="55" y="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48" name="Freeform 66">
              <a:extLst>
                <a:ext uri="{FF2B5EF4-FFF2-40B4-BE49-F238E27FC236}">
                  <a16:creationId xmlns:a16="http://schemas.microsoft.com/office/drawing/2014/main" id="{F2E1921C-CA0E-4886-93CA-956A6497CF0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362147" y="6418333"/>
              <a:ext cx="88930" cy="102879"/>
            </a:xfrm>
            <a:custGeom>
              <a:avLst/>
              <a:gdLst>
                <a:gd name="T0" fmla="*/ 35 w 35"/>
                <a:gd name="T1" fmla="*/ 20 h 40"/>
                <a:gd name="T2" fmla="*/ 33 w 35"/>
                <a:gd name="T3" fmla="*/ 28 h 40"/>
                <a:gd name="T4" fmla="*/ 30 w 35"/>
                <a:gd name="T5" fmla="*/ 35 h 40"/>
                <a:gd name="T6" fmla="*/ 24 w 35"/>
                <a:gd name="T7" fmla="*/ 39 h 40"/>
                <a:gd name="T8" fmla="*/ 17 w 35"/>
                <a:gd name="T9" fmla="*/ 40 h 40"/>
                <a:gd name="T10" fmla="*/ 11 w 35"/>
                <a:gd name="T11" fmla="*/ 39 h 40"/>
                <a:gd name="T12" fmla="*/ 5 w 35"/>
                <a:gd name="T13" fmla="*/ 35 h 40"/>
                <a:gd name="T14" fmla="*/ 2 w 35"/>
                <a:gd name="T15" fmla="*/ 28 h 40"/>
                <a:gd name="T16" fmla="*/ 0 w 35"/>
                <a:gd name="T17" fmla="*/ 20 h 40"/>
                <a:gd name="T18" fmla="*/ 2 w 35"/>
                <a:gd name="T19" fmla="*/ 12 h 40"/>
                <a:gd name="T20" fmla="*/ 5 w 35"/>
                <a:gd name="T21" fmla="*/ 5 h 40"/>
                <a:gd name="T22" fmla="*/ 11 w 35"/>
                <a:gd name="T23" fmla="*/ 1 h 40"/>
                <a:gd name="T24" fmla="*/ 18 w 35"/>
                <a:gd name="T25" fmla="*/ 0 h 40"/>
                <a:gd name="T26" fmla="*/ 24 w 35"/>
                <a:gd name="T27" fmla="*/ 1 h 40"/>
                <a:gd name="T28" fmla="*/ 30 w 35"/>
                <a:gd name="T29" fmla="*/ 5 h 40"/>
                <a:gd name="T30" fmla="*/ 33 w 35"/>
                <a:gd name="T31" fmla="*/ 12 h 40"/>
                <a:gd name="T32" fmla="*/ 35 w 35"/>
                <a:gd name="T33" fmla="*/ 20 h 40"/>
                <a:gd name="T34" fmla="*/ 27 w 35"/>
                <a:gd name="T35" fmla="*/ 20 h 40"/>
                <a:gd name="T36" fmla="*/ 26 w 35"/>
                <a:gd name="T37" fmla="*/ 15 h 40"/>
                <a:gd name="T38" fmla="*/ 24 w 35"/>
                <a:gd name="T39" fmla="*/ 11 h 40"/>
                <a:gd name="T40" fmla="*/ 21 w 35"/>
                <a:gd name="T41" fmla="*/ 8 h 40"/>
                <a:gd name="T42" fmla="*/ 17 w 35"/>
                <a:gd name="T43" fmla="*/ 7 h 40"/>
                <a:gd name="T44" fmla="*/ 13 w 35"/>
                <a:gd name="T45" fmla="*/ 8 h 40"/>
                <a:gd name="T46" fmla="*/ 10 w 35"/>
                <a:gd name="T47" fmla="*/ 11 h 40"/>
                <a:gd name="T48" fmla="*/ 9 w 35"/>
                <a:gd name="T49" fmla="*/ 15 h 40"/>
                <a:gd name="T50" fmla="*/ 8 w 35"/>
                <a:gd name="T51" fmla="*/ 20 h 40"/>
                <a:gd name="T52" fmla="*/ 9 w 35"/>
                <a:gd name="T53" fmla="*/ 26 h 40"/>
                <a:gd name="T54" fmla="*/ 11 w 35"/>
                <a:gd name="T55" fmla="*/ 30 h 40"/>
                <a:gd name="T56" fmla="*/ 14 w 35"/>
                <a:gd name="T57" fmla="*/ 32 h 40"/>
                <a:gd name="T58" fmla="*/ 18 w 35"/>
                <a:gd name="T59" fmla="*/ 33 h 40"/>
                <a:gd name="T60" fmla="*/ 21 w 35"/>
                <a:gd name="T61" fmla="*/ 32 h 40"/>
                <a:gd name="T62" fmla="*/ 24 w 35"/>
                <a:gd name="T63" fmla="*/ 29 h 40"/>
                <a:gd name="T64" fmla="*/ 26 w 35"/>
                <a:gd name="T65" fmla="*/ 25 h 40"/>
                <a:gd name="T66" fmla="*/ 27 w 35"/>
                <a:gd name="T67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40">
                  <a:moveTo>
                    <a:pt x="35" y="20"/>
                  </a:moveTo>
                  <a:cubicBezTo>
                    <a:pt x="35" y="23"/>
                    <a:pt x="34" y="26"/>
                    <a:pt x="33" y="28"/>
                  </a:cubicBezTo>
                  <a:cubicBezTo>
                    <a:pt x="32" y="31"/>
                    <a:pt x="31" y="33"/>
                    <a:pt x="30" y="35"/>
                  </a:cubicBezTo>
                  <a:cubicBezTo>
                    <a:pt x="28" y="37"/>
                    <a:pt x="26" y="38"/>
                    <a:pt x="24" y="39"/>
                  </a:cubicBezTo>
                  <a:cubicBezTo>
                    <a:pt x="22" y="40"/>
                    <a:pt x="20" y="40"/>
                    <a:pt x="17" y="40"/>
                  </a:cubicBezTo>
                  <a:cubicBezTo>
                    <a:pt x="15" y="40"/>
                    <a:pt x="13" y="40"/>
                    <a:pt x="11" y="39"/>
                  </a:cubicBezTo>
                  <a:cubicBezTo>
                    <a:pt x="8" y="38"/>
                    <a:pt x="7" y="36"/>
                    <a:pt x="5" y="35"/>
                  </a:cubicBezTo>
                  <a:cubicBezTo>
                    <a:pt x="4" y="33"/>
                    <a:pt x="2" y="31"/>
                    <a:pt x="2" y="28"/>
                  </a:cubicBezTo>
                  <a:cubicBezTo>
                    <a:pt x="1" y="26"/>
                    <a:pt x="0" y="23"/>
                    <a:pt x="0" y="20"/>
                  </a:cubicBezTo>
                  <a:cubicBezTo>
                    <a:pt x="0" y="17"/>
                    <a:pt x="1" y="14"/>
                    <a:pt x="2" y="12"/>
                  </a:cubicBezTo>
                  <a:cubicBezTo>
                    <a:pt x="3" y="9"/>
                    <a:pt x="4" y="7"/>
                    <a:pt x="5" y="5"/>
                  </a:cubicBezTo>
                  <a:cubicBezTo>
                    <a:pt x="7" y="4"/>
                    <a:pt x="9" y="2"/>
                    <a:pt x="11" y="1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20" y="0"/>
                    <a:pt x="22" y="1"/>
                    <a:pt x="24" y="1"/>
                  </a:cubicBezTo>
                  <a:cubicBezTo>
                    <a:pt x="26" y="2"/>
                    <a:pt x="28" y="4"/>
                    <a:pt x="30" y="5"/>
                  </a:cubicBezTo>
                  <a:cubicBezTo>
                    <a:pt x="31" y="7"/>
                    <a:pt x="32" y="9"/>
                    <a:pt x="33" y="12"/>
                  </a:cubicBezTo>
                  <a:cubicBezTo>
                    <a:pt x="34" y="14"/>
                    <a:pt x="35" y="17"/>
                    <a:pt x="35" y="20"/>
                  </a:cubicBezTo>
                  <a:close/>
                  <a:moveTo>
                    <a:pt x="27" y="20"/>
                  </a:moveTo>
                  <a:cubicBezTo>
                    <a:pt x="27" y="18"/>
                    <a:pt x="27" y="16"/>
                    <a:pt x="26" y="15"/>
                  </a:cubicBezTo>
                  <a:cubicBezTo>
                    <a:pt x="26" y="13"/>
                    <a:pt x="25" y="12"/>
                    <a:pt x="24" y="11"/>
                  </a:cubicBezTo>
                  <a:cubicBezTo>
                    <a:pt x="24" y="10"/>
                    <a:pt x="23" y="9"/>
                    <a:pt x="21" y="8"/>
                  </a:cubicBezTo>
                  <a:cubicBezTo>
                    <a:pt x="20" y="8"/>
                    <a:pt x="19" y="7"/>
                    <a:pt x="17" y="7"/>
                  </a:cubicBezTo>
                  <a:cubicBezTo>
                    <a:pt x="16" y="7"/>
                    <a:pt x="14" y="8"/>
                    <a:pt x="13" y="8"/>
                  </a:cubicBezTo>
                  <a:cubicBezTo>
                    <a:pt x="12" y="9"/>
                    <a:pt x="11" y="10"/>
                    <a:pt x="10" y="11"/>
                  </a:cubicBezTo>
                  <a:cubicBezTo>
                    <a:pt x="10" y="12"/>
                    <a:pt x="9" y="13"/>
                    <a:pt x="9" y="15"/>
                  </a:cubicBezTo>
                  <a:cubicBezTo>
                    <a:pt x="8" y="16"/>
                    <a:pt x="8" y="18"/>
                    <a:pt x="8" y="20"/>
                  </a:cubicBezTo>
                  <a:cubicBezTo>
                    <a:pt x="8" y="22"/>
                    <a:pt x="8" y="24"/>
                    <a:pt x="9" y="26"/>
                  </a:cubicBezTo>
                  <a:cubicBezTo>
                    <a:pt x="9" y="27"/>
                    <a:pt x="10" y="28"/>
                    <a:pt x="11" y="30"/>
                  </a:cubicBezTo>
                  <a:cubicBezTo>
                    <a:pt x="11" y="31"/>
                    <a:pt x="12" y="32"/>
                    <a:pt x="14" y="32"/>
                  </a:cubicBezTo>
                  <a:cubicBezTo>
                    <a:pt x="15" y="33"/>
                    <a:pt x="16" y="33"/>
                    <a:pt x="18" y="33"/>
                  </a:cubicBezTo>
                  <a:cubicBezTo>
                    <a:pt x="19" y="33"/>
                    <a:pt x="20" y="33"/>
                    <a:pt x="21" y="32"/>
                  </a:cubicBezTo>
                  <a:cubicBezTo>
                    <a:pt x="23" y="31"/>
                    <a:pt x="24" y="30"/>
                    <a:pt x="24" y="29"/>
                  </a:cubicBezTo>
                  <a:cubicBezTo>
                    <a:pt x="25" y="28"/>
                    <a:pt x="26" y="27"/>
                    <a:pt x="26" y="25"/>
                  </a:cubicBezTo>
                  <a:cubicBezTo>
                    <a:pt x="27" y="24"/>
                    <a:pt x="27" y="22"/>
                    <a:pt x="27" y="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49" name="Freeform 67">
              <a:extLst>
                <a:ext uri="{FF2B5EF4-FFF2-40B4-BE49-F238E27FC236}">
                  <a16:creationId xmlns:a16="http://schemas.microsoft.com/office/drawing/2014/main" id="{33147323-CD74-4B45-8B3D-9FC2D6ABC4D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468514" y="6418333"/>
              <a:ext cx="59286" cy="101135"/>
            </a:xfrm>
            <a:custGeom>
              <a:avLst/>
              <a:gdLst>
                <a:gd name="T0" fmla="*/ 21 w 23"/>
                <a:gd name="T1" fmla="*/ 9 h 39"/>
                <a:gd name="T2" fmla="*/ 19 w 23"/>
                <a:gd name="T3" fmla="*/ 8 h 39"/>
                <a:gd name="T4" fmla="*/ 16 w 23"/>
                <a:gd name="T5" fmla="*/ 7 h 39"/>
                <a:gd name="T6" fmla="*/ 10 w 23"/>
                <a:gd name="T7" fmla="*/ 10 h 39"/>
                <a:gd name="T8" fmla="*/ 8 w 23"/>
                <a:gd name="T9" fmla="*/ 17 h 39"/>
                <a:gd name="T10" fmla="*/ 8 w 23"/>
                <a:gd name="T11" fmla="*/ 39 h 39"/>
                <a:gd name="T12" fmla="*/ 0 w 23"/>
                <a:gd name="T13" fmla="*/ 39 h 39"/>
                <a:gd name="T14" fmla="*/ 0 w 23"/>
                <a:gd name="T15" fmla="*/ 1 h 39"/>
                <a:gd name="T16" fmla="*/ 8 w 23"/>
                <a:gd name="T17" fmla="*/ 1 h 39"/>
                <a:gd name="T18" fmla="*/ 8 w 23"/>
                <a:gd name="T19" fmla="*/ 5 h 39"/>
                <a:gd name="T20" fmla="*/ 10 w 23"/>
                <a:gd name="T21" fmla="*/ 3 h 39"/>
                <a:gd name="T22" fmla="*/ 12 w 23"/>
                <a:gd name="T23" fmla="*/ 1 h 39"/>
                <a:gd name="T24" fmla="*/ 14 w 23"/>
                <a:gd name="T25" fmla="*/ 0 h 39"/>
                <a:gd name="T26" fmla="*/ 17 w 23"/>
                <a:gd name="T27" fmla="*/ 0 h 39"/>
                <a:gd name="T28" fmla="*/ 21 w 23"/>
                <a:gd name="T29" fmla="*/ 1 h 39"/>
                <a:gd name="T30" fmla="*/ 23 w 23"/>
                <a:gd name="T31" fmla="*/ 2 h 39"/>
                <a:gd name="T32" fmla="*/ 21 w 23"/>
                <a:gd name="T33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39">
                  <a:moveTo>
                    <a:pt x="21" y="9"/>
                  </a:moveTo>
                  <a:cubicBezTo>
                    <a:pt x="20" y="8"/>
                    <a:pt x="20" y="8"/>
                    <a:pt x="19" y="8"/>
                  </a:cubicBezTo>
                  <a:cubicBezTo>
                    <a:pt x="18" y="8"/>
                    <a:pt x="17" y="7"/>
                    <a:pt x="16" y="7"/>
                  </a:cubicBezTo>
                  <a:cubicBezTo>
                    <a:pt x="13" y="7"/>
                    <a:pt x="11" y="8"/>
                    <a:pt x="10" y="10"/>
                  </a:cubicBezTo>
                  <a:cubicBezTo>
                    <a:pt x="9" y="12"/>
                    <a:pt x="8" y="14"/>
                    <a:pt x="8" y="1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9" y="3"/>
                    <a:pt x="10" y="3"/>
                  </a:cubicBezTo>
                  <a:cubicBezTo>
                    <a:pt x="10" y="2"/>
                    <a:pt x="11" y="2"/>
                    <a:pt x="12" y="1"/>
                  </a:cubicBezTo>
                  <a:cubicBezTo>
                    <a:pt x="12" y="1"/>
                    <a:pt x="13" y="1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3" y="2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50" name="Freeform 68">
              <a:extLst>
                <a:ext uri="{FF2B5EF4-FFF2-40B4-BE49-F238E27FC236}">
                  <a16:creationId xmlns:a16="http://schemas.microsoft.com/office/drawing/2014/main" id="{646502BE-8655-4E99-B8D3-19E6C1D2B9F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545237" y="6383459"/>
              <a:ext cx="76723" cy="136010"/>
            </a:xfrm>
            <a:custGeom>
              <a:avLst/>
              <a:gdLst>
                <a:gd name="T0" fmla="*/ 31 w 44"/>
                <a:gd name="T1" fmla="*/ 78 h 78"/>
                <a:gd name="T2" fmla="*/ 19 w 44"/>
                <a:gd name="T3" fmla="*/ 50 h 78"/>
                <a:gd name="T4" fmla="*/ 10 w 44"/>
                <a:gd name="T5" fmla="*/ 61 h 78"/>
                <a:gd name="T6" fmla="*/ 10 w 44"/>
                <a:gd name="T7" fmla="*/ 78 h 78"/>
                <a:gd name="T8" fmla="*/ 0 w 44"/>
                <a:gd name="T9" fmla="*/ 78 h 78"/>
                <a:gd name="T10" fmla="*/ 0 w 44"/>
                <a:gd name="T11" fmla="*/ 6 h 78"/>
                <a:gd name="T12" fmla="*/ 10 w 44"/>
                <a:gd name="T13" fmla="*/ 0 h 78"/>
                <a:gd name="T14" fmla="*/ 10 w 44"/>
                <a:gd name="T15" fmla="*/ 47 h 78"/>
                <a:gd name="T16" fmla="*/ 28 w 44"/>
                <a:gd name="T17" fmla="*/ 22 h 78"/>
                <a:gd name="T18" fmla="*/ 41 w 44"/>
                <a:gd name="T19" fmla="*/ 22 h 78"/>
                <a:gd name="T20" fmla="*/ 26 w 44"/>
                <a:gd name="T21" fmla="*/ 41 h 78"/>
                <a:gd name="T22" fmla="*/ 44 w 44"/>
                <a:gd name="T23" fmla="*/ 78 h 78"/>
                <a:gd name="T24" fmla="*/ 31 w 44"/>
                <a:gd name="T25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78">
                  <a:moveTo>
                    <a:pt x="31" y="78"/>
                  </a:moveTo>
                  <a:lnTo>
                    <a:pt x="19" y="50"/>
                  </a:lnTo>
                  <a:lnTo>
                    <a:pt x="10" y="61"/>
                  </a:lnTo>
                  <a:lnTo>
                    <a:pt x="10" y="78"/>
                  </a:lnTo>
                  <a:lnTo>
                    <a:pt x="0" y="78"/>
                  </a:lnTo>
                  <a:lnTo>
                    <a:pt x="0" y="6"/>
                  </a:lnTo>
                  <a:lnTo>
                    <a:pt x="10" y="0"/>
                  </a:lnTo>
                  <a:lnTo>
                    <a:pt x="10" y="47"/>
                  </a:lnTo>
                  <a:lnTo>
                    <a:pt x="28" y="22"/>
                  </a:lnTo>
                  <a:lnTo>
                    <a:pt x="41" y="22"/>
                  </a:lnTo>
                  <a:lnTo>
                    <a:pt x="26" y="41"/>
                  </a:lnTo>
                  <a:lnTo>
                    <a:pt x="44" y="78"/>
                  </a:lnTo>
                  <a:lnTo>
                    <a:pt x="31" y="7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51" name="Freeform 69">
              <a:extLst>
                <a:ext uri="{FF2B5EF4-FFF2-40B4-BE49-F238E27FC236}">
                  <a16:creationId xmlns:a16="http://schemas.microsoft.com/office/drawing/2014/main" id="{7B89F1B5-6B06-45D2-838B-039A44EFFD1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628936" y="6418333"/>
              <a:ext cx="74980" cy="102879"/>
            </a:xfrm>
            <a:custGeom>
              <a:avLst/>
              <a:gdLst>
                <a:gd name="T0" fmla="*/ 28 w 29"/>
                <a:gd name="T1" fmla="*/ 4 h 40"/>
                <a:gd name="T2" fmla="*/ 25 w 29"/>
                <a:gd name="T3" fmla="*/ 10 h 40"/>
                <a:gd name="T4" fmla="*/ 20 w 29"/>
                <a:gd name="T5" fmla="*/ 8 h 40"/>
                <a:gd name="T6" fmla="*/ 15 w 29"/>
                <a:gd name="T7" fmla="*/ 7 h 40"/>
                <a:gd name="T8" fmla="*/ 11 w 29"/>
                <a:gd name="T9" fmla="*/ 8 h 40"/>
                <a:gd name="T10" fmla="*/ 9 w 29"/>
                <a:gd name="T11" fmla="*/ 10 h 40"/>
                <a:gd name="T12" fmla="*/ 10 w 29"/>
                <a:gd name="T13" fmla="*/ 12 h 40"/>
                <a:gd name="T14" fmla="*/ 11 w 29"/>
                <a:gd name="T15" fmla="*/ 13 h 40"/>
                <a:gd name="T16" fmla="*/ 13 w 29"/>
                <a:gd name="T17" fmla="*/ 14 h 40"/>
                <a:gd name="T18" fmla="*/ 17 w 29"/>
                <a:gd name="T19" fmla="*/ 16 h 40"/>
                <a:gd name="T20" fmla="*/ 22 w 29"/>
                <a:gd name="T21" fmla="*/ 18 h 40"/>
                <a:gd name="T22" fmla="*/ 26 w 29"/>
                <a:gd name="T23" fmla="*/ 21 h 40"/>
                <a:gd name="T24" fmla="*/ 29 w 29"/>
                <a:gd name="T25" fmla="*/ 24 h 40"/>
                <a:gd name="T26" fmla="*/ 29 w 29"/>
                <a:gd name="T27" fmla="*/ 29 h 40"/>
                <a:gd name="T28" fmla="*/ 28 w 29"/>
                <a:gd name="T29" fmla="*/ 34 h 40"/>
                <a:gd name="T30" fmla="*/ 25 w 29"/>
                <a:gd name="T31" fmla="*/ 38 h 40"/>
                <a:gd name="T32" fmla="*/ 21 w 29"/>
                <a:gd name="T33" fmla="*/ 40 h 40"/>
                <a:gd name="T34" fmla="*/ 15 w 29"/>
                <a:gd name="T35" fmla="*/ 40 h 40"/>
                <a:gd name="T36" fmla="*/ 7 w 29"/>
                <a:gd name="T37" fmla="*/ 39 h 40"/>
                <a:gd name="T38" fmla="*/ 0 w 29"/>
                <a:gd name="T39" fmla="*/ 35 h 40"/>
                <a:gd name="T40" fmla="*/ 4 w 29"/>
                <a:gd name="T41" fmla="*/ 30 h 40"/>
                <a:gd name="T42" fmla="*/ 9 w 29"/>
                <a:gd name="T43" fmla="*/ 32 h 40"/>
                <a:gd name="T44" fmla="*/ 15 w 29"/>
                <a:gd name="T45" fmla="*/ 33 h 40"/>
                <a:gd name="T46" fmla="*/ 20 w 29"/>
                <a:gd name="T47" fmla="*/ 32 h 40"/>
                <a:gd name="T48" fmla="*/ 22 w 29"/>
                <a:gd name="T49" fmla="*/ 29 h 40"/>
                <a:gd name="T50" fmla="*/ 21 w 29"/>
                <a:gd name="T51" fmla="*/ 27 h 40"/>
                <a:gd name="T52" fmla="*/ 20 w 29"/>
                <a:gd name="T53" fmla="*/ 26 h 40"/>
                <a:gd name="T54" fmla="*/ 17 w 29"/>
                <a:gd name="T55" fmla="*/ 24 h 40"/>
                <a:gd name="T56" fmla="*/ 13 w 29"/>
                <a:gd name="T57" fmla="*/ 23 h 40"/>
                <a:gd name="T58" fmla="*/ 8 w 29"/>
                <a:gd name="T59" fmla="*/ 20 h 40"/>
                <a:gd name="T60" fmla="*/ 4 w 29"/>
                <a:gd name="T61" fmla="*/ 18 h 40"/>
                <a:gd name="T62" fmla="*/ 2 w 29"/>
                <a:gd name="T63" fmla="*/ 15 h 40"/>
                <a:gd name="T64" fmla="*/ 2 w 29"/>
                <a:gd name="T65" fmla="*/ 11 h 40"/>
                <a:gd name="T66" fmla="*/ 3 w 29"/>
                <a:gd name="T67" fmla="*/ 6 h 40"/>
                <a:gd name="T68" fmla="*/ 6 w 29"/>
                <a:gd name="T69" fmla="*/ 3 h 40"/>
                <a:gd name="T70" fmla="*/ 10 w 29"/>
                <a:gd name="T71" fmla="*/ 1 h 40"/>
                <a:gd name="T72" fmla="*/ 15 w 29"/>
                <a:gd name="T73" fmla="*/ 0 h 40"/>
                <a:gd name="T74" fmla="*/ 22 w 29"/>
                <a:gd name="T75" fmla="*/ 1 h 40"/>
                <a:gd name="T76" fmla="*/ 28 w 29"/>
                <a:gd name="T7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" h="40">
                  <a:moveTo>
                    <a:pt x="28" y="4"/>
                  </a:moveTo>
                  <a:cubicBezTo>
                    <a:pt x="25" y="10"/>
                    <a:pt x="25" y="10"/>
                    <a:pt x="25" y="10"/>
                  </a:cubicBezTo>
                  <a:cubicBezTo>
                    <a:pt x="23" y="9"/>
                    <a:pt x="22" y="8"/>
                    <a:pt x="20" y="8"/>
                  </a:cubicBezTo>
                  <a:cubicBezTo>
                    <a:pt x="18" y="7"/>
                    <a:pt x="17" y="7"/>
                    <a:pt x="15" y="7"/>
                  </a:cubicBezTo>
                  <a:cubicBezTo>
                    <a:pt x="13" y="7"/>
                    <a:pt x="12" y="7"/>
                    <a:pt x="11" y="8"/>
                  </a:cubicBezTo>
                  <a:cubicBezTo>
                    <a:pt x="10" y="8"/>
                    <a:pt x="9" y="9"/>
                    <a:pt x="9" y="10"/>
                  </a:cubicBezTo>
                  <a:cubicBezTo>
                    <a:pt x="9" y="11"/>
                    <a:pt x="10" y="11"/>
                    <a:pt x="10" y="12"/>
                  </a:cubicBezTo>
                  <a:cubicBezTo>
                    <a:pt x="10" y="12"/>
                    <a:pt x="10" y="13"/>
                    <a:pt x="11" y="13"/>
                  </a:cubicBezTo>
                  <a:cubicBezTo>
                    <a:pt x="11" y="13"/>
                    <a:pt x="12" y="14"/>
                    <a:pt x="13" y="14"/>
                  </a:cubicBezTo>
                  <a:cubicBezTo>
                    <a:pt x="14" y="15"/>
                    <a:pt x="15" y="15"/>
                    <a:pt x="17" y="16"/>
                  </a:cubicBezTo>
                  <a:cubicBezTo>
                    <a:pt x="19" y="17"/>
                    <a:pt x="21" y="18"/>
                    <a:pt x="22" y="18"/>
                  </a:cubicBezTo>
                  <a:cubicBezTo>
                    <a:pt x="24" y="19"/>
                    <a:pt x="25" y="20"/>
                    <a:pt x="26" y="21"/>
                  </a:cubicBezTo>
                  <a:cubicBezTo>
                    <a:pt x="27" y="22"/>
                    <a:pt x="28" y="23"/>
                    <a:pt x="29" y="24"/>
                  </a:cubicBezTo>
                  <a:cubicBezTo>
                    <a:pt x="29" y="25"/>
                    <a:pt x="29" y="27"/>
                    <a:pt x="29" y="29"/>
                  </a:cubicBezTo>
                  <a:cubicBezTo>
                    <a:pt x="29" y="31"/>
                    <a:pt x="29" y="33"/>
                    <a:pt x="28" y="34"/>
                  </a:cubicBezTo>
                  <a:cubicBezTo>
                    <a:pt x="28" y="36"/>
                    <a:pt x="26" y="37"/>
                    <a:pt x="25" y="38"/>
                  </a:cubicBezTo>
                  <a:cubicBezTo>
                    <a:pt x="24" y="39"/>
                    <a:pt x="22" y="39"/>
                    <a:pt x="21" y="40"/>
                  </a:cubicBezTo>
                  <a:cubicBezTo>
                    <a:pt x="19" y="40"/>
                    <a:pt x="17" y="40"/>
                    <a:pt x="15" y="40"/>
                  </a:cubicBezTo>
                  <a:cubicBezTo>
                    <a:pt x="13" y="40"/>
                    <a:pt x="10" y="40"/>
                    <a:pt x="7" y="39"/>
                  </a:cubicBezTo>
                  <a:cubicBezTo>
                    <a:pt x="5" y="38"/>
                    <a:pt x="2" y="37"/>
                    <a:pt x="0" y="35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6" y="31"/>
                    <a:pt x="7" y="32"/>
                    <a:pt x="9" y="32"/>
                  </a:cubicBezTo>
                  <a:cubicBezTo>
                    <a:pt x="11" y="33"/>
                    <a:pt x="13" y="33"/>
                    <a:pt x="15" y="33"/>
                  </a:cubicBezTo>
                  <a:cubicBezTo>
                    <a:pt x="17" y="33"/>
                    <a:pt x="19" y="33"/>
                    <a:pt x="20" y="32"/>
                  </a:cubicBezTo>
                  <a:cubicBezTo>
                    <a:pt x="21" y="31"/>
                    <a:pt x="22" y="30"/>
                    <a:pt x="22" y="29"/>
                  </a:cubicBezTo>
                  <a:cubicBezTo>
                    <a:pt x="22" y="28"/>
                    <a:pt x="22" y="28"/>
                    <a:pt x="21" y="27"/>
                  </a:cubicBezTo>
                  <a:cubicBezTo>
                    <a:pt x="21" y="27"/>
                    <a:pt x="20" y="26"/>
                    <a:pt x="20" y="26"/>
                  </a:cubicBezTo>
                  <a:cubicBezTo>
                    <a:pt x="19" y="25"/>
                    <a:pt x="18" y="25"/>
                    <a:pt x="17" y="24"/>
                  </a:cubicBezTo>
                  <a:cubicBezTo>
                    <a:pt x="16" y="24"/>
                    <a:pt x="15" y="23"/>
                    <a:pt x="13" y="23"/>
                  </a:cubicBezTo>
                  <a:cubicBezTo>
                    <a:pt x="11" y="22"/>
                    <a:pt x="9" y="21"/>
                    <a:pt x="8" y="20"/>
                  </a:cubicBezTo>
                  <a:cubicBezTo>
                    <a:pt x="6" y="19"/>
                    <a:pt x="5" y="19"/>
                    <a:pt x="4" y="18"/>
                  </a:cubicBezTo>
                  <a:cubicBezTo>
                    <a:pt x="3" y="17"/>
                    <a:pt x="3" y="16"/>
                    <a:pt x="2" y="15"/>
                  </a:cubicBezTo>
                  <a:cubicBezTo>
                    <a:pt x="2" y="13"/>
                    <a:pt x="2" y="12"/>
                    <a:pt x="2" y="11"/>
                  </a:cubicBezTo>
                  <a:cubicBezTo>
                    <a:pt x="2" y="9"/>
                    <a:pt x="2" y="7"/>
                    <a:pt x="3" y="6"/>
                  </a:cubicBezTo>
                  <a:cubicBezTo>
                    <a:pt x="3" y="5"/>
                    <a:pt x="4" y="4"/>
                    <a:pt x="6" y="3"/>
                  </a:cubicBezTo>
                  <a:cubicBezTo>
                    <a:pt x="7" y="2"/>
                    <a:pt x="8" y="1"/>
                    <a:pt x="10" y="1"/>
                  </a:cubicBezTo>
                  <a:cubicBezTo>
                    <a:pt x="11" y="0"/>
                    <a:pt x="13" y="0"/>
                    <a:pt x="15" y="0"/>
                  </a:cubicBezTo>
                  <a:cubicBezTo>
                    <a:pt x="17" y="0"/>
                    <a:pt x="20" y="0"/>
                    <a:pt x="22" y="1"/>
                  </a:cubicBezTo>
                  <a:cubicBezTo>
                    <a:pt x="24" y="2"/>
                    <a:pt x="26" y="3"/>
                    <a:pt x="28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52" name="Freeform 70">
              <a:extLst>
                <a:ext uri="{FF2B5EF4-FFF2-40B4-BE49-F238E27FC236}">
                  <a16:creationId xmlns:a16="http://schemas.microsoft.com/office/drawing/2014/main" id="{07A005EC-C937-4146-8D02-C00C5931EBC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723096" y="6489826"/>
              <a:ext cx="27899" cy="31387"/>
            </a:xfrm>
            <a:custGeom>
              <a:avLst/>
              <a:gdLst>
                <a:gd name="T0" fmla="*/ 11 w 11"/>
                <a:gd name="T1" fmla="*/ 6 h 12"/>
                <a:gd name="T2" fmla="*/ 11 w 11"/>
                <a:gd name="T3" fmla="*/ 9 h 12"/>
                <a:gd name="T4" fmla="*/ 10 w 11"/>
                <a:gd name="T5" fmla="*/ 10 h 12"/>
                <a:gd name="T6" fmla="*/ 8 w 11"/>
                <a:gd name="T7" fmla="*/ 12 h 12"/>
                <a:gd name="T8" fmla="*/ 6 w 11"/>
                <a:gd name="T9" fmla="*/ 12 h 12"/>
                <a:gd name="T10" fmla="*/ 3 w 11"/>
                <a:gd name="T11" fmla="*/ 12 h 12"/>
                <a:gd name="T12" fmla="*/ 1 w 11"/>
                <a:gd name="T13" fmla="*/ 10 h 12"/>
                <a:gd name="T14" fmla="*/ 0 w 11"/>
                <a:gd name="T15" fmla="*/ 9 h 12"/>
                <a:gd name="T16" fmla="*/ 0 w 11"/>
                <a:gd name="T17" fmla="*/ 6 h 12"/>
                <a:gd name="T18" fmla="*/ 0 w 11"/>
                <a:gd name="T19" fmla="*/ 4 h 12"/>
                <a:gd name="T20" fmla="*/ 1 w 11"/>
                <a:gd name="T21" fmla="*/ 2 h 12"/>
                <a:gd name="T22" fmla="*/ 3 w 11"/>
                <a:gd name="T23" fmla="*/ 1 h 12"/>
                <a:gd name="T24" fmla="*/ 6 w 11"/>
                <a:gd name="T25" fmla="*/ 0 h 12"/>
                <a:gd name="T26" fmla="*/ 8 w 11"/>
                <a:gd name="T27" fmla="*/ 1 h 12"/>
                <a:gd name="T28" fmla="*/ 10 w 11"/>
                <a:gd name="T29" fmla="*/ 2 h 12"/>
                <a:gd name="T30" fmla="*/ 11 w 11"/>
                <a:gd name="T31" fmla="*/ 4 h 12"/>
                <a:gd name="T32" fmla="*/ 11 w 11"/>
                <a:gd name="T33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11" y="7"/>
                    <a:pt x="11" y="8"/>
                    <a:pt x="11" y="9"/>
                  </a:cubicBezTo>
                  <a:cubicBezTo>
                    <a:pt x="11" y="9"/>
                    <a:pt x="10" y="10"/>
                    <a:pt x="10" y="10"/>
                  </a:cubicBezTo>
                  <a:cubicBezTo>
                    <a:pt x="9" y="11"/>
                    <a:pt x="9" y="11"/>
                    <a:pt x="8" y="12"/>
                  </a:cubicBezTo>
                  <a:cubicBezTo>
                    <a:pt x="7" y="12"/>
                    <a:pt x="6" y="12"/>
                    <a:pt x="6" y="12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1"/>
                    <a:pt x="2" y="11"/>
                    <a:pt x="1" y="10"/>
                  </a:cubicBezTo>
                  <a:cubicBezTo>
                    <a:pt x="1" y="10"/>
                    <a:pt x="1" y="9"/>
                    <a:pt x="0" y="9"/>
                  </a:cubicBezTo>
                  <a:cubicBezTo>
                    <a:pt x="0" y="8"/>
                    <a:pt x="0" y="7"/>
                    <a:pt x="0" y="6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2" y="2"/>
                    <a:pt x="3" y="1"/>
                    <a:pt x="3" y="1"/>
                  </a:cubicBezTo>
                  <a:cubicBezTo>
                    <a:pt x="4" y="1"/>
                    <a:pt x="5" y="0"/>
                    <a:pt x="6" y="0"/>
                  </a:cubicBezTo>
                  <a:cubicBezTo>
                    <a:pt x="6" y="0"/>
                    <a:pt x="7" y="1"/>
                    <a:pt x="8" y="1"/>
                  </a:cubicBezTo>
                  <a:cubicBezTo>
                    <a:pt x="9" y="1"/>
                    <a:pt x="9" y="2"/>
                    <a:pt x="10" y="2"/>
                  </a:cubicBezTo>
                  <a:cubicBezTo>
                    <a:pt x="10" y="3"/>
                    <a:pt x="11" y="3"/>
                    <a:pt x="11" y="4"/>
                  </a:cubicBezTo>
                  <a:cubicBezTo>
                    <a:pt x="11" y="5"/>
                    <a:pt x="11" y="6"/>
                    <a:pt x="11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</p:grpSp>
      <p:sp>
        <p:nvSpPr>
          <p:cNvPr id="263" name="Title 1">
            <a:extLst>
              <a:ext uri="{FF2B5EF4-FFF2-40B4-BE49-F238E27FC236}">
                <a16:creationId xmlns:a16="http://schemas.microsoft.com/office/drawing/2014/main" id="{3F36D6CC-3534-47CC-AECE-83EDA4639F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4880" y="2158329"/>
            <a:ext cx="4000436" cy="860400"/>
          </a:xfrm>
          <a:prstGeom prst="rect">
            <a:avLst/>
          </a:prstGeom>
        </p:spPr>
        <p:txBody>
          <a:bodyPr/>
          <a:lstStyle>
            <a:lvl1pPr>
              <a:defRPr sz="3000" b="0">
                <a:solidFill>
                  <a:schemeClr val="bg1"/>
                </a:solidFill>
                <a:latin typeface="EYInterstate Light" panose="02000506000000020004" pitchFamily="2" charset="0"/>
                <a:cs typeface="Arial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GB" dirty="0"/>
          </a:p>
        </p:txBody>
      </p:sp>
      <p:sp>
        <p:nvSpPr>
          <p:cNvPr id="264" name="Subtitle 2">
            <a:extLst>
              <a:ext uri="{FF2B5EF4-FFF2-40B4-BE49-F238E27FC236}">
                <a16:creationId xmlns:a16="http://schemas.microsoft.com/office/drawing/2014/main" id="{C26FB38E-4E99-4AFB-8C8C-F03F7A963D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5072" y="3200329"/>
            <a:ext cx="4020628" cy="64574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>
                <a:solidFill>
                  <a:schemeClr val="bg1"/>
                </a:solidFill>
                <a:latin typeface="EYInterstate Light" panose="02000506000000020004" pitchFamily="2" charset="0"/>
                <a:cs typeface="Arial" pitchFamily="34" charset="0"/>
              </a:defRPr>
            </a:lvl1pPr>
            <a:lvl2pPr marL="0" indent="0" algn="l"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单击此处编辑母版副标题样式</a:t>
            </a:r>
            <a:endParaRPr lang="en-GB" dirty="0"/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AE95BC52-A56D-4358-A294-750179EBB698}"/>
              </a:ext>
            </a:extLst>
          </p:cNvPr>
          <p:cNvGrpSpPr/>
          <p:nvPr userDrawn="1"/>
        </p:nvGrpSpPr>
        <p:grpSpPr>
          <a:xfrm>
            <a:off x="489366" y="876058"/>
            <a:ext cx="4855295" cy="3374475"/>
            <a:chOff x="6855933" y="899048"/>
            <a:chExt cx="4855295" cy="3374475"/>
          </a:xfrm>
          <a:solidFill>
            <a:schemeClr val="tx2"/>
          </a:solidFill>
        </p:grpSpPr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ECBD2AD5-9A79-4CFE-A808-769ADC8898F3}"/>
                </a:ext>
              </a:extLst>
            </p:cNvPr>
            <p:cNvSpPr/>
            <p:nvPr/>
          </p:nvSpPr>
          <p:spPr>
            <a:xfrm>
              <a:off x="6855933" y="899048"/>
              <a:ext cx="4855295" cy="3374475"/>
            </a:xfrm>
            <a:custGeom>
              <a:avLst/>
              <a:gdLst>
                <a:gd name="connsiteX0" fmla="*/ 6731 w 4855294"/>
                <a:gd name="connsiteY0" fmla="*/ 863542 h 3374474"/>
                <a:gd name="connsiteX1" fmla="*/ 6731 w 4855294"/>
                <a:gd name="connsiteY1" fmla="*/ 3095901 h 3374474"/>
                <a:gd name="connsiteX2" fmla="*/ 145659 w 4855294"/>
                <a:gd name="connsiteY2" fmla="*/ 3095901 h 3374474"/>
                <a:gd name="connsiteX3" fmla="*/ 145659 w 4855294"/>
                <a:gd name="connsiteY3" fmla="*/ 988380 h 3374474"/>
                <a:gd name="connsiteX4" fmla="*/ 4715918 w 4855294"/>
                <a:gd name="connsiteY4" fmla="*/ 179673 h 3374474"/>
                <a:gd name="connsiteX5" fmla="*/ 4715918 w 4855294"/>
                <a:gd name="connsiteY5" fmla="*/ 3234829 h 3374474"/>
                <a:gd name="connsiteX6" fmla="*/ 840208 w 4855294"/>
                <a:gd name="connsiteY6" fmla="*/ 3234829 h 3374474"/>
                <a:gd name="connsiteX7" fmla="*/ 840208 w 4855294"/>
                <a:gd name="connsiteY7" fmla="*/ 3373757 h 3374474"/>
                <a:gd name="connsiteX8" fmla="*/ 4854846 w 4855294"/>
                <a:gd name="connsiteY8" fmla="*/ 3373757 h 3374474"/>
                <a:gd name="connsiteX9" fmla="*/ 4854846 w 4855294"/>
                <a:gd name="connsiteY9" fmla="*/ 6731 h 3374474"/>
                <a:gd name="connsiteX10" fmla="*/ 6731 w 4855294"/>
                <a:gd name="connsiteY10" fmla="*/ 863542 h 3374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855294" h="3374474">
                  <a:moveTo>
                    <a:pt x="6731" y="863542"/>
                  </a:moveTo>
                  <a:lnTo>
                    <a:pt x="6731" y="3095901"/>
                  </a:lnTo>
                  <a:lnTo>
                    <a:pt x="145659" y="3095901"/>
                  </a:lnTo>
                  <a:lnTo>
                    <a:pt x="145659" y="988380"/>
                  </a:lnTo>
                  <a:lnTo>
                    <a:pt x="4715918" y="179673"/>
                  </a:lnTo>
                  <a:lnTo>
                    <a:pt x="4715918" y="3234829"/>
                  </a:lnTo>
                  <a:lnTo>
                    <a:pt x="840208" y="3234829"/>
                  </a:lnTo>
                  <a:lnTo>
                    <a:pt x="840208" y="3373757"/>
                  </a:lnTo>
                  <a:lnTo>
                    <a:pt x="4854846" y="3373757"/>
                  </a:lnTo>
                  <a:lnTo>
                    <a:pt x="4854846" y="6731"/>
                  </a:lnTo>
                  <a:lnTo>
                    <a:pt x="6731" y="86354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EE673CB-A779-4F64-B72D-93428DD2B26D}"/>
                </a:ext>
              </a:extLst>
            </p:cNvPr>
            <p:cNvSpPr/>
            <p:nvPr/>
          </p:nvSpPr>
          <p:spPr>
            <a:xfrm>
              <a:off x="6855933" y="4127146"/>
              <a:ext cx="143595" cy="143595"/>
            </a:xfrm>
            <a:custGeom>
              <a:avLst/>
              <a:gdLst>
                <a:gd name="connsiteX0" fmla="*/ 6731 w 143594"/>
                <a:gd name="connsiteY0" fmla="*/ 6731 h 143594"/>
                <a:gd name="connsiteX1" fmla="*/ 145659 w 143594"/>
                <a:gd name="connsiteY1" fmla="*/ 6731 h 143594"/>
                <a:gd name="connsiteX2" fmla="*/ 145659 w 143594"/>
                <a:gd name="connsiteY2" fmla="*/ 145659 h 143594"/>
                <a:gd name="connsiteX3" fmla="*/ 6731 w 143594"/>
                <a:gd name="connsiteY3" fmla="*/ 145659 h 143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594" h="143594">
                  <a:moveTo>
                    <a:pt x="6731" y="6731"/>
                  </a:moveTo>
                  <a:lnTo>
                    <a:pt x="145659" y="6731"/>
                  </a:lnTo>
                  <a:lnTo>
                    <a:pt x="145659" y="145659"/>
                  </a:lnTo>
                  <a:lnTo>
                    <a:pt x="6731" y="14565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88144C98-507D-403B-8819-FBBF64A82FA3}"/>
                </a:ext>
              </a:extLst>
            </p:cNvPr>
            <p:cNvSpPr/>
            <p:nvPr/>
          </p:nvSpPr>
          <p:spPr>
            <a:xfrm>
              <a:off x="7133789" y="4127146"/>
              <a:ext cx="143595" cy="143595"/>
            </a:xfrm>
            <a:custGeom>
              <a:avLst/>
              <a:gdLst>
                <a:gd name="connsiteX0" fmla="*/ 6731 w 143594"/>
                <a:gd name="connsiteY0" fmla="*/ 6731 h 143594"/>
                <a:gd name="connsiteX1" fmla="*/ 145659 w 143594"/>
                <a:gd name="connsiteY1" fmla="*/ 6731 h 143594"/>
                <a:gd name="connsiteX2" fmla="*/ 145659 w 143594"/>
                <a:gd name="connsiteY2" fmla="*/ 145659 h 143594"/>
                <a:gd name="connsiteX3" fmla="*/ 6731 w 143594"/>
                <a:gd name="connsiteY3" fmla="*/ 145659 h 143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594" h="143594">
                  <a:moveTo>
                    <a:pt x="6731" y="6731"/>
                  </a:moveTo>
                  <a:lnTo>
                    <a:pt x="145659" y="6731"/>
                  </a:lnTo>
                  <a:lnTo>
                    <a:pt x="145659" y="145659"/>
                  </a:lnTo>
                  <a:lnTo>
                    <a:pt x="6731" y="14565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1919CB3-2430-4DA6-BF41-59A1EF9C03CB}"/>
                </a:ext>
              </a:extLst>
            </p:cNvPr>
            <p:cNvSpPr/>
            <p:nvPr/>
          </p:nvSpPr>
          <p:spPr>
            <a:xfrm>
              <a:off x="7411555" y="4127146"/>
              <a:ext cx="143595" cy="143595"/>
            </a:xfrm>
            <a:custGeom>
              <a:avLst/>
              <a:gdLst>
                <a:gd name="connsiteX0" fmla="*/ 6731 w 143594"/>
                <a:gd name="connsiteY0" fmla="*/ 6731 h 143594"/>
                <a:gd name="connsiteX1" fmla="*/ 145659 w 143594"/>
                <a:gd name="connsiteY1" fmla="*/ 6731 h 143594"/>
                <a:gd name="connsiteX2" fmla="*/ 145659 w 143594"/>
                <a:gd name="connsiteY2" fmla="*/ 145659 h 143594"/>
                <a:gd name="connsiteX3" fmla="*/ 6731 w 143594"/>
                <a:gd name="connsiteY3" fmla="*/ 145659 h 143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594" h="143594">
                  <a:moveTo>
                    <a:pt x="6731" y="6731"/>
                  </a:moveTo>
                  <a:lnTo>
                    <a:pt x="145659" y="6731"/>
                  </a:lnTo>
                  <a:lnTo>
                    <a:pt x="145659" y="145659"/>
                  </a:lnTo>
                  <a:lnTo>
                    <a:pt x="6731" y="14565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pic>
        <p:nvPicPr>
          <p:cNvPr id="85" name="Picture 8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515"/>
          <a:stretch/>
        </p:blipFill>
        <p:spPr>
          <a:xfrm>
            <a:off x="10364788" y="4962568"/>
            <a:ext cx="1314314" cy="1433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27085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Approved question 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" name="Group 234">
            <a:extLst>
              <a:ext uri="{FF2B5EF4-FFF2-40B4-BE49-F238E27FC236}">
                <a16:creationId xmlns:a16="http://schemas.microsoft.com/office/drawing/2014/main" id="{5342E118-6F1D-4C46-956E-4CCCBCAA7952}"/>
              </a:ext>
            </a:extLst>
          </p:cNvPr>
          <p:cNvGrpSpPr/>
          <p:nvPr userDrawn="1"/>
        </p:nvGrpSpPr>
        <p:grpSpPr>
          <a:xfrm>
            <a:off x="498115" y="5826612"/>
            <a:ext cx="3878023" cy="570195"/>
            <a:chOff x="498115" y="5951018"/>
            <a:chExt cx="3878023" cy="570195"/>
          </a:xfrm>
        </p:grpSpPr>
        <p:sp>
          <p:nvSpPr>
            <p:cNvPr id="168" name="Rectangle 167">
              <a:extLst>
                <a:ext uri="{FF2B5EF4-FFF2-40B4-BE49-F238E27FC236}">
                  <a16:creationId xmlns:a16="http://schemas.microsoft.com/office/drawing/2014/main" id="{A22049CA-64AE-409F-988D-A7317F8AD13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98115" y="5951018"/>
              <a:ext cx="99392" cy="9764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9" name="Rectangle 6">
              <a:extLst>
                <a:ext uri="{FF2B5EF4-FFF2-40B4-BE49-F238E27FC236}">
                  <a16:creationId xmlns:a16="http://schemas.microsoft.com/office/drawing/2014/main" id="{E37A0A05-0A78-44A7-8873-0A1A20C87175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93411" y="5951018"/>
              <a:ext cx="99392" cy="9764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0" name="Rectangle 7">
              <a:extLst>
                <a:ext uri="{FF2B5EF4-FFF2-40B4-BE49-F238E27FC236}">
                  <a16:creationId xmlns:a16="http://schemas.microsoft.com/office/drawing/2014/main" id="{0DEA0CBE-8527-4287-BF98-DA48947875F5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890451" y="5951018"/>
              <a:ext cx="99392" cy="9764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1" name="Freeform 8">
              <a:extLst>
                <a:ext uri="{FF2B5EF4-FFF2-40B4-BE49-F238E27FC236}">
                  <a16:creationId xmlns:a16="http://schemas.microsoft.com/office/drawing/2014/main" id="{444058C6-612A-446E-8F68-0E5CC4CFF36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98115" y="6181188"/>
              <a:ext cx="94161" cy="130778"/>
            </a:xfrm>
            <a:custGeom>
              <a:avLst/>
              <a:gdLst>
                <a:gd name="T0" fmla="*/ 32 w 54"/>
                <a:gd name="T1" fmla="*/ 11 h 75"/>
                <a:gd name="T2" fmla="*/ 32 w 54"/>
                <a:gd name="T3" fmla="*/ 75 h 75"/>
                <a:gd name="T4" fmla="*/ 22 w 54"/>
                <a:gd name="T5" fmla="*/ 75 h 75"/>
                <a:gd name="T6" fmla="*/ 22 w 54"/>
                <a:gd name="T7" fmla="*/ 11 h 75"/>
                <a:gd name="T8" fmla="*/ 0 w 54"/>
                <a:gd name="T9" fmla="*/ 11 h 75"/>
                <a:gd name="T10" fmla="*/ 0 w 54"/>
                <a:gd name="T11" fmla="*/ 0 h 75"/>
                <a:gd name="T12" fmla="*/ 54 w 54"/>
                <a:gd name="T13" fmla="*/ 0 h 75"/>
                <a:gd name="T14" fmla="*/ 54 w 54"/>
                <a:gd name="T15" fmla="*/ 11 h 75"/>
                <a:gd name="T16" fmla="*/ 32 w 54"/>
                <a:gd name="T17" fmla="*/ 1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75">
                  <a:moveTo>
                    <a:pt x="32" y="11"/>
                  </a:moveTo>
                  <a:lnTo>
                    <a:pt x="32" y="75"/>
                  </a:lnTo>
                  <a:lnTo>
                    <a:pt x="22" y="75"/>
                  </a:lnTo>
                  <a:lnTo>
                    <a:pt x="22" y="11"/>
                  </a:lnTo>
                  <a:lnTo>
                    <a:pt x="0" y="11"/>
                  </a:lnTo>
                  <a:lnTo>
                    <a:pt x="0" y="0"/>
                  </a:lnTo>
                  <a:lnTo>
                    <a:pt x="54" y="0"/>
                  </a:lnTo>
                  <a:lnTo>
                    <a:pt x="54" y="11"/>
                  </a:lnTo>
                  <a:lnTo>
                    <a:pt x="32" y="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72" name="Freeform 9">
              <a:extLst>
                <a:ext uri="{FF2B5EF4-FFF2-40B4-BE49-F238E27FC236}">
                  <a16:creationId xmlns:a16="http://schemas.microsoft.com/office/drawing/2014/main" id="{1011EC31-E0C3-404F-93B3-EFD3DADC11C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09713" y="6174213"/>
              <a:ext cx="78468" cy="137753"/>
            </a:xfrm>
            <a:custGeom>
              <a:avLst/>
              <a:gdLst>
                <a:gd name="T0" fmla="*/ 23 w 31"/>
                <a:gd name="T1" fmla="*/ 54 h 54"/>
                <a:gd name="T2" fmla="*/ 23 w 31"/>
                <a:gd name="T3" fmla="*/ 32 h 54"/>
                <a:gd name="T4" fmla="*/ 21 w 31"/>
                <a:gd name="T5" fmla="*/ 24 h 54"/>
                <a:gd name="T6" fmla="*/ 15 w 31"/>
                <a:gd name="T7" fmla="*/ 22 h 54"/>
                <a:gd name="T8" fmla="*/ 12 w 31"/>
                <a:gd name="T9" fmla="*/ 22 h 54"/>
                <a:gd name="T10" fmla="*/ 9 w 31"/>
                <a:gd name="T11" fmla="*/ 24 h 54"/>
                <a:gd name="T12" fmla="*/ 8 w 31"/>
                <a:gd name="T13" fmla="*/ 27 h 54"/>
                <a:gd name="T14" fmla="*/ 7 w 31"/>
                <a:gd name="T15" fmla="*/ 31 h 54"/>
                <a:gd name="T16" fmla="*/ 7 w 31"/>
                <a:gd name="T17" fmla="*/ 54 h 54"/>
                <a:gd name="T18" fmla="*/ 0 w 31"/>
                <a:gd name="T19" fmla="*/ 54 h 54"/>
                <a:gd name="T20" fmla="*/ 0 w 31"/>
                <a:gd name="T21" fmla="*/ 4 h 54"/>
                <a:gd name="T22" fmla="*/ 7 w 31"/>
                <a:gd name="T23" fmla="*/ 0 h 54"/>
                <a:gd name="T24" fmla="*/ 7 w 31"/>
                <a:gd name="T25" fmla="*/ 19 h 54"/>
                <a:gd name="T26" fmla="*/ 9 w 31"/>
                <a:gd name="T27" fmla="*/ 17 h 54"/>
                <a:gd name="T28" fmla="*/ 11 w 31"/>
                <a:gd name="T29" fmla="*/ 16 h 54"/>
                <a:gd name="T30" fmla="*/ 14 w 31"/>
                <a:gd name="T31" fmla="*/ 15 h 54"/>
                <a:gd name="T32" fmla="*/ 17 w 31"/>
                <a:gd name="T33" fmla="*/ 15 h 54"/>
                <a:gd name="T34" fmla="*/ 23 w 31"/>
                <a:gd name="T35" fmla="*/ 16 h 54"/>
                <a:gd name="T36" fmla="*/ 27 w 31"/>
                <a:gd name="T37" fmla="*/ 19 h 54"/>
                <a:gd name="T38" fmla="*/ 30 w 31"/>
                <a:gd name="T39" fmla="*/ 24 h 54"/>
                <a:gd name="T40" fmla="*/ 31 w 31"/>
                <a:gd name="T41" fmla="*/ 32 h 54"/>
                <a:gd name="T42" fmla="*/ 31 w 31"/>
                <a:gd name="T43" fmla="*/ 54 h 54"/>
                <a:gd name="T44" fmla="*/ 23 w 31"/>
                <a:gd name="T4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4">
                  <a:moveTo>
                    <a:pt x="23" y="54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2" y="26"/>
                    <a:pt x="21" y="24"/>
                  </a:cubicBezTo>
                  <a:cubicBezTo>
                    <a:pt x="20" y="22"/>
                    <a:pt x="18" y="22"/>
                    <a:pt x="15" y="22"/>
                  </a:cubicBezTo>
                  <a:cubicBezTo>
                    <a:pt x="14" y="22"/>
                    <a:pt x="13" y="22"/>
                    <a:pt x="12" y="22"/>
                  </a:cubicBezTo>
                  <a:cubicBezTo>
                    <a:pt x="11" y="22"/>
                    <a:pt x="10" y="23"/>
                    <a:pt x="9" y="24"/>
                  </a:cubicBezTo>
                  <a:cubicBezTo>
                    <a:pt x="9" y="25"/>
                    <a:pt x="8" y="26"/>
                    <a:pt x="8" y="27"/>
                  </a:cubicBezTo>
                  <a:cubicBezTo>
                    <a:pt x="7" y="28"/>
                    <a:pt x="7" y="30"/>
                    <a:pt x="7" y="31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8" y="18"/>
                    <a:pt x="9" y="17"/>
                  </a:cubicBezTo>
                  <a:cubicBezTo>
                    <a:pt x="10" y="17"/>
                    <a:pt x="10" y="16"/>
                    <a:pt x="11" y="16"/>
                  </a:cubicBezTo>
                  <a:cubicBezTo>
                    <a:pt x="12" y="15"/>
                    <a:pt x="13" y="15"/>
                    <a:pt x="14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19" y="15"/>
                    <a:pt x="21" y="15"/>
                    <a:pt x="23" y="16"/>
                  </a:cubicBezTo>
                  <a:cubicBezTo>
                    <a:pt x="25" y="16"/>
                    <a:pt x="26" y="17"/>
                    <a:pt x="27" y="19"/>
                  </a:cubicBezTo>
                  <a:cubicBezTo>
                    <a:pt x="28" y="20"/>
                    <a:pt x="29" y="22"/>
                    <a:pt x="30" y="24"/>
                  </a:cubicBezTo>
                  <a:cubicBezTo>
                    <a:pt x="30" y="27"/>
                    <a:pt x="31" y="29"/>
                    <a:pt x="31" y="32"/>
                  </a:cubicBezTo>
                  <a:cubicBezTo>
                    <a:pt x="31" y="54"/>
                    <a:pt x="31" y="54"/>
                    <a:pt x="31" y="54"/>
                  </a:cubicBezTo>
                  <a:lnTo>
                    <a:pt x="23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73" name="Freeform 10">
              <a:extLst>
                <a:ext uri="{FF2B5EF4-FFF2-40B4-BE49-F238E27FC236}">
                  <a16:creationId xmlns:a16="http://schemas.microsoft.com/office/drawing/2014/main" id="{3C9D076B-D88C-4089-8D58-9A31CFCDB02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05618" y="6212575"/>
              <a:ext cx="85443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7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2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19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5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1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5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74" name="Freeform 11">
              <a:extLst>
                <a:ext uri="{FF2B5EF4-FFF2-40B4-BE49-F238E27FC236}">
                  <a16:creationId xmlns:a16="http://schemas.microsoft.com/office/drawing/2014/main" id="{29DB43AC-B765-4ECB-B483-562473BD4A3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57320" y="6174213"/>
              <a:ext cx="83698" cy="139497"/>
            </a:xfrm>
            <a:custGeom>
              <a:avLst/>
              <a:gdLst>
                <a:gd name="T0" fmla="*/ 33 w 33"/>
                <a:gd name="T1" fmla="*/ 35 h 55"/>
                <a:gd name="T2" fmla="*/ 31 w 33"/>
                <a:gd name="T3" fmla="*/ 44 h 55"/>
                <a:gd name="T4" fmla="*/ 28 w 33"/>
                <a:gd name="T5" fmla="*/ 50 h 55"/>
                <a:gd name="T6" fmla="*/ 23 w 33"/>
                <a:gd name="T7" fmla="*/ 53 h 55"/>
                <a:gd name="T8" fmla="*/ 17 w 33"/>
                <a:gd name="T9" fmla="*/ 55 h 55"/>
                <a:gd name="T10" fmla="*/ 12 w 33"/>
                <a:gd name="T11" fmla="*/ 53 h 55"/>
                <a:gd name="T12" fmla="*/ 8 w 33"/>
                <a:gd name="T13" fmla="*/ 50 h 55"/>
                <a:gd name="T14" fmla="*/ 8 w 33"/>
                <a:gd name="T15" fmla="*/ 54 h 55"/>
                <a:gd name="T16" fmla="*/ 0 w 33"/>
                <a:gd name="T17" fmla="*/ 54 h 55"/>
                <a:gd name="T18" fmla="*/ 0 w 33"/>
                <a:gd name="T19" fmla="*/ 4 h 55"/>
                <a:gd name="T20" fmla="*/ 8 w 33"/>
                <a:gd name="T21" fmla="*/ 0 h 55"/>
                <a:gd name="T22" fmla="*/ 8 w 33"/>
                <a:gd name="T23" fmla="*/ 19 h 55"/>
                <a:gd name="T24" fmla="*/ 10 w 33"/>
                <a:gd name="T25" fmla="*/ 17 h 55"/>
                <a:gd name="T26" fmla="*/ 12 w 33"/>
                <a:gd name="T27" fmla="*/ 16 h 55"/>
                <a:gd name="T28" fmla="*/ 14 w 33"/>
                <a:gd name="T29" fmla="*/ 15 h 55"/>
                <a:gd name="T30" fmla="*/ 18 w 33"/>
                <a:gd name="T31" fmla="*/ 15 h 55"/>
                <a:gd name="T32" fmla="*/ 24 w 33"/>
                <a:gd name="T33" fmla="*/ 16 h 55"/>
                <a:gd name="T34" fmla="*/ 28 w 33"/>
                <a:gd name="T35" fmla="*/ 19 h 55"/>
                <a:gd name="T36" fmla="*/ 31 w 33"/>
                <a:gd name="T37" fmla="*/ 26 h 55"/>
                <a:gd name="T38" fmla="*/ 33 w 33"/>
                <a:gd name="T39" fmla="*/ 35 h 55"/>
                <a:gd name="T40" fmla="*/ 25 w 33"/>
                <a:gd name="T41" fmla="*/ 35 h 55"/>
                <a:gd name="T42" fmla="*/ 23 w 33"/>
                <a:gd name="T43" fmla="*/ 25 h 55"/>
                <a:gd name="T44" fmla="*/ 16 w 33"/>
                <a:gd name="T45" fmla="*/ 22 h 55"/>
                <a:gd name="T46" fmla="*/ 14 w 33"/>
                <a:gd name="T47" fmla="*/ 22 h 55"/>
                <a:gd name="T48" fmla="*/ 11 w 33"/>
                <a:gd name="T49" fmla="*/ 23 h 55"/>
                <a:gd name="T50" fmla="*/ 9 w 33"/>
                <a:gd name="T51" fmla="*/ 25 h 55"/>
                <a:gd name="T52" fmla="*/ 8 w 33"/>
                <a:gd name="T53" fmla="*/ 26 h 55"/>
                <a:gd name="T54" fmla="*/ 8 w 33"/>
                <a:gd name="T55" fmla="*/ 43 h 55"/>
                <a:gd name="T56" fmla="*/ 9 w 33"/>
                <a:gd name="T57" fmla="*/ 44 h 55"/>
                <a:gd name="T58" fmla="*/ 11 w 33"/>
                <a:gd name="T59" fmla="*/ 46 h 55"/>
                <a:gd name="T60" fmla="*/ 14 w 33"/>
                <a:gd name="T61" fmla="*/ 47 h 55"/>
                <a:gd name="T62" fmla="*/ 17 w 33"/>
                <a:gd name="T63" fmla="*/ 48 h 55"/>
                <a:gd name="T64" fmla="*/ 23 w 33"/>
                <a:gd name="T65" fmla="*/ 45 h 55"/>
                <a:gd name="T66" fmla="*/ 25 w 33"/>
                <a:gd name="T67" fmla="*/ 3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" h="55">
                  <a:moveTo>
                    <a:pt x="33" y="35"/>
                  </a:moveTo>
                  <a:cubicBezTo>
                    <a:pt x="33" y="38"/>
                    <a:pt x="32" y="41"/>
                    <a:pt x="31" y="44"/>
                  </a:cubicBezTo>
                  <a:cubicBezTo>
                    <a:pt x="30" y="46"/>
                    <a:pt x="29" y="48"/>
                    <a:pt x="28" y="50"/>
                  </a:cubicBezTo>
                  <a:cubicBezTo>
                    <a:pt x="27" y="51"/>
                    <a:pt x="25" y="53"/>
                    <a:pt x="23" y="53"/>
                  </a:cubicBezTo>
                  <a:cubicBezTo>
                    <a:pt x="21" y="54"/>
                    <a:pt x="19" y="55"/>
                    <a:pt x="17" y="55"/>
                  </a:cubicBezTo>
                  <a:cubicBezTo>
                    <a:pt x="16" y="55"/>
                    <a:pt x="14" y="54"/>
                    <a:pt x="12" y="53"/>
                  </a:cubicBezTo>
                  <a:cubicBezTo>
                    <a:pt x="10" y="52"/>
                    <a:pt x="9" y="51"/>
                    <a:pt x="8" y="50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9" y="18"/>
                    <a:pt x="9" y="18"/>
                    <a:pt x="10" y="17"/>
                  </a:cubicBezTo>
                  <a:cubicBezTo>
                    <a:pt x="11" y="17"/>
                    <a:pt x="11" y="16"/>
                    <a:pt x="12" y="16"/>
                  </a:cubicBezTo>
                  <a:cubicBezTo>
                    <a:pt x="13" y="16"/>
                    <a:pt x="13" y="15"/>
                    <a:pt x="14" y="15"/>
                  </a:cubicBezTo>
                  <a:cubicBezTo>
                    <a:pt x="15" y="15"/>
                    <a:pt x="16" y="15"/>
                    <a:pt x="18" y="15"/>
                  </a:cubicBezTo>
                  <a:cubicBezTo>
                    <a:pt x="20" y="15"/>
                    <a:pt x="22" y="15"/>
                    <a:pt x="24" y="16"/>
                  </a:cubicBezTo>
                  <a:cubicBezTo>
                    <a:pt x="25" y="16"/>
                    <a:pt x="27" y="18"/>
                    <a:pt x="28" y="19"/>
                  </a:cubicBezTo>
                  <a:cubicBezTo>
                    <a:pt x="30" y="21"/>
                    <a:pt x="31" y="23"/>
                    <a:pt x="31" y="26"/>
                  </a:cubicBezTo>
                  <a:cubicBezTo>
                    <a:pt x="32" y="28"/>
                    <a:pt x="33" y="32"/>
                    <a:pt x="33" y="35"/>
                  </a:cubicBezTo>
                  <a:close/>
                  <a:moveTo>
                    <a:pt x="25" y="35"/>
                  </a:moveTo>
                  <a:cubicBezTo>
                    <a:pt x="25" y="31"/>
                    <a:pt x="24" y="27"/>
                    <a:pt x="23" y="25"/>
                  </a:cubicBezTo>
                  <a:cubicBezTo>
                    <a:pt x="21" y="23"/>
                    <a:pt x="19" y="22"/>
                    <a:pt x="16" y="22"/>
                  </a:cubicBezTo>
                  <a:cubicBezTo>
                    <a:pt x="15" y="22"/>
                    <a:pt x="15" y="22"/>
                    <a:pt x="14" y="22"/>
                  </a:cubicBezTo>
                  <a:cubicBezTo>
                    <a:pt x="13" y="22"/>
                    <a:pt x="12" y="23"/>
                    <a:pt x="11" y="23"/>
                  </a:cubicBezTo>
                  <a:cubicBezTo>
                    <a:pt x="11" y="23"/>
                    <a:pt x="10" y="24"/>
                    <a:pt x="9" y="25"/>
                  </a:cubicBezTo>
                  <a:cubicBezTo>
                    <a:pt x="9" y="25"/>
                    <a:pt x="8" y="26"/>
                    <a:pt x="8" y="26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3"/>
                    <a:pt x="9" y="44"/>
                    <a:pt x="9" y="44"/>
                  </a:cubicBezTo>
                  <a:cubicBezTo>
                    <a:pt x="10" y="45"/>
                    <a:pt x="11" y="45"/>
                    <a:pt x="11" y="46"/>
                  </a:cubicBezTo>
                  <a:cubicBezTo>
                    <a:pt x="12" y="46"/>
                    <a:pt x="13" y="47"/>
                    <a:pt x="14" y="47"/>
                  </a:cubicBezTo>
                  <a:cubicBezTo>
                    <a:pt x="15" y="47"/>
                    <a:pt x="16" y="48"/>
                    <a:pt x="17" y="48"/>
                  </a:cubicBezTo>
                  <a:cubicBezTo>
                    <a:pt x="19" y="48"/>
                    <a:pt x="21" y="47"/>
                    <a:pt x="23" y="45"/>
                  </a:cubicBezTo>
                  <a:cubicBezTo>
                    <a:pt x="24" y="43"/>
                    <a:pt x="25" y="39"/>
                    <a:pt x="2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75" name="Freeform 12">
              <a:extLst>
                <a:ext uri="{FF2B5EF4-FFF2-40B4-BE49-F238E27FC236}">
                  <a16:creationId xmlns:a16="http://schemas.microsoft.com/office/drawing/2014/main" id="{AF1DE1B8-EA4B-4A98-A97D-BA5EEA42B19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956713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2 w 33"/>
                <a:gd name="T5" fmla="*/ 22 h 40"/>
                <a:gd name="T6" fmla="*/ 7 w 33"/>
                <a:gd name="T7" fmla="*/ 22 h 40"/>
                <a:gd name="T8" fmla="*/ 8 w 33"/>
                <a:gd name="T9" fmla="*/ 27 h 40"/>
                <a:gd name="T10" fmla="*/ 10 w 33"/>
                <a:gd name="T11" fmla="*/ 30 h 40"/>
                <a:gd name="T12" fmla="*/ 13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4 w 33"/>
                <a:gd name="T49" fmla="*/ 5 h 40"/>
                <a:gd name="T50" fmla="*/ 10 w 33"/>
                <a:gd name="T51" fmla="*/ 1 h 40"/>
                <a:gd name="T52" fmla="*/ 16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4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2 w 33"/>
                <a:gd name="T73" fmla="*/ 7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2" y="22"/>
                    <a:pt x="32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4"/>
                    <a:pt x="8" y="26"/>
                    <a:pt x="8" y="27"/>
                  </a:cubicBezTo>
                  <a:cubicBezTo>
                    <a:pt x="9" y="28"/>
                    <a:pt x="10" y="29"/>
                    <a:pt x="10" y="30"/>
                  </a:cubicBezTo>
                  <a:cubicBezTo>
                    <a:pt x="11" y="31"/>
                    <a:pt x="12" y="32"/>
                    <a:pt x="13" y="32"/>
                  </a:cubicBezTo>
                  <a:cubicBezTo>
                    <a:pt x="14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2"/>
                    <a:pt x="21" y="32"/>
                    <a:pt x="21" y="32"/>
                  </a:cubicBezTo>
                  <a:cubicBezTo>
                    <a:pt x="22" y="32"/>
                    <a:pt x="22" y="31"/>
                    <a:pt x="23" y="31"/>
                  </a:cubicBezTo>
                  <a:cubicBezTo>
                    <a:pt x="24" y="31"/>
                    <a:pt x="24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19" y="39"/>
                    <a:pt x="18" y="40"/>
                    <a:pt x="16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0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2" y="31"/>
                  </a:cubicBezTo>
                  <a:cubicBezTo>
                    <a:pt x="1" y="29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4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6" y="0"/>
                  </a:cubicBezTo>
                  <a:cubicBezTo>
                    <a:pt x="19" y="0"/>
                    <a:pt x="22" y="0"/>
                    <a:pt x="24" y="1"/>
                  </a:cubicBezTo>
                  <a:cubicBezTo>
                    <a:pt x="26" y="2"/>
                    <a:pt x="27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2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4" y="12"/>
                  </a:cubicBezTo>
                  <a:cubicBezTo>
                    <a:pt x="24" y="11"/>
                    <a:pt x="23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3" y="7"/>
                    <a:pt x="12" y="7"/>
                  </a:cubicBezTo>
                  <a:cubicBezTo>
                    <a:pt x="11" y="7"/>
                    <a:pt x="11" y="8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3"/>
                    <a:pt x="7" y="14"/>
                    <a:pt x="7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76" name="Freeform 13">
              <a:extLst>
                <a:ext uri="{FF2B5EF4-FFF2-40B4-BE49-F238E27FC236}">
                  <a16:creationId xmlns:a16="http://schemas.microsoft.com/office/drawing/2014/main" id="{F8F60B79-7AF5-4C5E-A5EF-126F117D591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50873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1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3 w 22"/>
                <a:gd name="T25" fmla="*/ 0 h 55"/>
                <a:gd name="T26" fmla="*/ 13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3 w 22"/>
                <a:gd name="T33" fmla="*/ 22 h 55"/>
                <a:gd name="T34" fmla="*/ 13 w 22"/>
                <a:gd name="T35" fmla="*/ 43 h 55"/>
                <a:gd name="T36" fmla="*/ 13 w 22"/>
                <a:gd name="T37" fmla="*/ 45 h 55"/>
                <a:gd name="T38" fmla="*/ 14 w 22"/>
                <a:gd name="T39" fmla="*/ 47 h 55"/>
                <a:gd name="T40" fmla="*/ 15 w 22"/>
                <a:gd name="T41" fmla="*/ 47 h 55"/>
                <a:gd name="T42" fmla="*/ 17 w 22"/>
                <a:gd name="T43" fmla="*/ 48 h 55"/>
                <a:gd name="T44" fmla="*/ 20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3" y="55"/>
                    <a:pt x="12" y="54"/>
                    <a:pt x="11" y="54"/>
                  </a:cubicBezTo>
                  <a:cubicBezTo>
                    <a:pt x="10" y="54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6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5"/>
                    <a:pt x="13" y="45"/>
                  </a:cubicBezTo>
                  <a:cubicBezTo>
                    <a:pt x="13" y="46"/>
                    <a:pt x="13" y="46"/>
                    <a:pt x="14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18" y="48"/>
                    <a:pt x="19" y="48"/>
                    <a:pt x="20" y="47"/>
                  </a:cubicBezTo>
                  <a:cubicBezTo>
                    <a:pt x="21" y="47"/>
                    <a:pt x="22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77" name="Freeform 14">
              <a:extLst>
                <a:ext uri="{FF2B5EF4-FFF2-40B4-BE49-F238E27FC236}">
                  <a16:creationId xmlns:a16="http://schemas.microsoft.com/office/drawing/2014/main" id="{0A0438AD-9937-4C25-AB9E-7F8C8CCA23F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18877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3 w 22"/>
                <a:gd name="T25" fmla="*/ 0 h 55"/>
                <a:gd name="T26" fmla="*/ 13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3 w 22"/>
                <a:gd name="T33" fmla="*/ 22 h 55"/>
                <a:gd name="T34" fmla="*/ 13 w 22"/>
                <a:gd name="T35" fmla="*/ 43 h 55"/>
                <a:gd name="T36" fmla="*/ 13 w 22"/>
                <a:gd name="T37" fmla="*/ 45 h 55"/>
                <a:gd name="T38" fmla="*/ 14 w 22"/>
                <a:gd name="T39" fmla="*/ 47 h 55"/>
                <a:gd name="T40" fmla="*/ 15 w 22"/>
                <a:gd name="T41" fmla="*/ 47 h 55"/>
                <a:gd name="T42" fmla="*/ 17 w 22"/>
                <a:gd name="T43" fmla="*/ 48 h 55"/>
                <a:gd name="T44" fmla="*/ 20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3" y="55"/>
                    <a:pt x="11" y="54"/>
                    <a:pt x="10" y="54"/>
                  </a:cubicBezTo>
                  <a:cubicBezTo>
                    <a:pt x="9" y="54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5"/>
                    <a:pt x="13" y="45"/>
                  </a:cubicBezTo>
                  <a:cubicBezTo>
                    <a:pt x="13" y="46"/>
                    <a:pt x="13" y="46"/>
                    <a:pt x="14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18" y="48"/>
                    <a:pt x="19" y="48"/>
                    <a:pt x="20" y="47"/>
                  </a:cubicBezTo>
                  <a:cubicBezTo>
                    <a:pt x="21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78" name="Freeform 15">
              <a:extLst>
                <a:ext uri="{FF2B5EF4-FFF2-40B4-BE49-F238E27FC236}">
                  <a16:creationId xmlns:a16="http://schemas.microsoft.com/office/drawing/2014/main" id="{6FDE2726-7032-4BE4-A420-0ECF49A32A8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90370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2 w 33"/>
                <a:gd name="T5" fmla="*/ 22 h 40"/>
                <a:gd name="T6" fmla="*/ 7 w 33"/>
                <a:gd name="T7" fmla="*/ 22 h 40"/>
                <a:gd name="T8" fmla="*/ 8 w 33"/>
                <a:gd name="T9" fmla="*/ 27 h 40"/>
                <a:gd name="T10" fmla="*/ 10 w 33"/>
                <a:gd name="T11" fmla="*/ 30 h 40"/>
                <a:gd name="T12" fmla="*/ 13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29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0 w 33"/>
                <a:gd name="T31" fmla="*/ 39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4 w 33"/>
                <a:gd name="T49" fmla="*/ 5 h 40"/>
                <a:gd name="T50" fmla="*/ 10 w 33"/>
                <a:gd name="T51" fmla="*/ 1 h 40"/>
                <a:gd name="T52" fmla="*/ 16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4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2 w 33"/>
                <a:gd name="T73" fmla="*/ 7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2" y="21"/>
                    <a:pt x="32" y="22"/>
                    <a:pt x="32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4"/>
                    <a:pt x="8" y="26"/>
                    <a:pt x="8" y="27"/>
                  </a:cubicBezTo>
                  <a:cubicBezTo>
                    <a:pt x="9" y="28"/>
                    <a:pt x="10" y="29"/>
                    <a:pt x="10" y="30"/>
                  </a:cubicBezTo>
                  <a:cubicBezTo>
                    <a:pt x="11" y="31"/>
                    <a:pt x="12" y="32"/>
                    <a:pt x="13" y="32"/>
                  </a:cubicBezTo>
                  <a:cubicBezTo>
                    <a:pt x="14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2"/>
                    <a:pt x="20" y="32"/>
                    <a:pt x="21" y="32"/>
                  </a:cubicBezTo>
                  <a:cubicBezTo>
                    <a:pt x="22" y="32"/>
                    <a:pt x="22" y="31"/>
                    <a:pt x="23" y="31"/>
                  </a:cubicBezTo>
                  <a:cubicBezTo>
                    <a:pt x="23" y="31"/>
                    <a:pt x="24" y="30"/>
                    <a:pt x="25" y="30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0" y="39"/>
                  </a:cubicBezTo>
                  <a:cubicBezTo>
                    <a:pt x="19" y="39"/>
                    <a:pt x="18" y="40"/>
                    <a:pt x="16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0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2" y="31"/>
                  </a:cubicBezTo>
                  <a:cubicBezTo>
                    <a:pt x="1" y="29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4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6" y="0"/>
                  </a:cubicBezTo>
                  <a:cubicBezTo>
                    <a:pt x="19" y="0"/>
                    <a:pt x="22" y="0"/>
                    <a:pt x="24" y="1"/>
                  </a:cubicBezTo>
                  <a:cubicBezTo>
                    <a:pt x="26" y="2"/>
                    <a:pt x="27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2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4" y="12"/>
                  </a:cubicBezTo>
                  <a:cubicBezTo>
                    <a:pt x="24" y="11"/>
                    <a:pt x="23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7" y="6"/>
                    <a:pt x="16" y="6"/>
                  </a:cubicBezTo>
                  <a:cubicBezTo>
                    <a:pt x="15" y="6"/>
                    <a:pt x="13" y="7"/>
                    <a:pt x="12" y="7"/>
                  </a:cubicBezTo>
                  <a:cubicBezTo>
                    <a:pt x="11" y="7"/>
                    <a:pt x="11" y="8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3"/>
                    <a:pt x="7" y="14"/>
                    <a:pt x="7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79" name="Freeform 16">
              <a:extLst>
                <a:ext uri="{FF2B5EF4-FFF2-40B4-BE49-F238E27FC236}">
                  <a16:creationId xmlns:a16="http://schemas.microsoft.com/office/drawing/2014/main" id="{50C22C21-F8DB-486D-9042-765D68AE3A7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94993" y="6212575"/>
              <a:ext cx="55799" cy="99391"/>
            </a:xfrm>
            <a:custGeom>
              <a:avLst/>
              <a:gdLst>
                <a:gd name="T0" fmla="*/ 20 w 22"/>
                <a:gd name="T1" fmla="*/ 8 h 39"/>
                <a:gd name="T2" fmla="*/ 18 w 22"/>
                <a:gd name="T3" fmla="*/ 7 h 39"/>
                <a:gd name="T4" fmla="*/ 15 w 22"/>
                <a:gd name="T5" fmla="*/ 7 h 39"/>
                <a:gd name="T6" fmla="*/ 9 w 22"/>
                <a:gd name="T7" fmla="*/ 9 h 39"/>
                <a:gd name="T8" fmla="*/ 7 w 22"/>
                <a:gd name="T9" fmla="*/ 17 h 39"/>
                <a:gd name="T10" fmla="*/ 7 w 22"/>
                <a:gd name="T11" fmla="*/ 39 h 39"/>
                <a:gd name="T12" fmla="*/ 0 w 22"/>
                <a:gd name="T13" fmla="*/ 39 h 39"/>
                <a:gd name="T14" fmla="*/ 0 w 22"/>
                <a:gd name="T15" fmla="*/ 0 h 39"/>
                <a:gd name="T16" fmla="*/ 7 w 22"/>
                <a:gd name="T17" fmla="*/ 0 h 39"/>
                <a:gd name="T18" fmla="*/ 7 w 22"/>
                <a:gd name="T19" fmla="*/ 4 h 39"/>
                <a:gd name="T20" fmla="*/ 9 w 22"/>
                <a:gd name="T21" fmla="*/ 2 h 39"/>
                <a:gd name="T22" fmla="*/ 11 w 22"/>
                <a:gd name="T23" fmla="*/ 1 h 39"/>
                <a:gd name="T24" fmla="*/ 13 w 22"/>
                <a:gd name="T25" fmla="*/ 0 h 39"/>
                <a:gd name="T26" fmla="*/ 16 w 22"/>
                <a:gd name="T27" fmla="*/ 0 h 39"/>
                <a:gd name="T28" fmla="*/ 20 w 22"/>
                <a:gd name="T29" fmla="*/ 0 h 39"/>
                <a:gd name="T30" fmla="*/ 22 w 22"/>
                <a:gd name="T31" fmla="*/ 1 h 39"/>
                <a:gd name="T32" fmla="*/ 20 w 22"/>
                <a:gd name="T33" fmla="*/ 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39">
                  <a:moveTo>
                    <a:pt x="20" y="8"/>
                  </a:moveTo>
                  <a:cubicBezTo>
                    <a:pt x="20" y="8"/>
                    <a:pt x="19" y="8"/>
                    <a:pt x="18" y="7"/>
                  </a:cubicBezTo>
                  <a:cubicBezTo>
                    <a:pt x="17" y="7"/>
                    <a:pt x="16" y="7"/>
                    <a:pt x="15" y="7"/>
                  </a:cubicBezTo>
                  <a:cubicBezTo>
                    <a:pt x="12" y="7"/>
                    <a:pt x="10" y="8"/>
                    <a:pt x="9" y="9"/>
                  </a:cubicBezTo>
                  <a:cubicBezTo>
                    <a:pt x="8" y="11"/>
                    <a:pt x="7" y="14"/>
                    <a:pt x="7" y="17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3"/>
                    <a:pt x="8" y="3"/>
                    <a:pt x="9" y="2"/>
                  </a:cubicBezTo>
                  <a:cubicBezTo>
                    <a:pt x="9" y="2"/>
                    <a:pt x="10" y="1"/>
                    <a:pt x="11" y="1"/>
                  </a:cubicBezTo>
                  <a:cubicBezTo>
                    <a:pt x="11" y="0"/>
                    <a:pt x="12" y="0"/>
                    <a:pt x="13" y="0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0"/>
                    <a:pt x="19" y="0"/>
                    <a:pt x="20" y="0"/>
                  </a:cubicBezTo>
                  <a:cubicBezTo>
                    <a:pt x="21" y="0"/>
                    <a:pt x="22" y="1"/>
                    <a:pt x="22" y="1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80" name="Freeform 17">
              <a:extLst>
                <a:ext uri="{FF2B5EF4-FFF2-40B4-BE49-F238E27FC236}">
                  <a16:creationId xmlns:a16="http://schemas.microsoft.com/office/drawing/2014/main" id="{7F763F72-BB8F-482C-9FDA-40EDD6EE5FF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06591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3 w 22"/>
                <a:gd name="T25" fmla="*/ 0 h 55"/>
                <a:gd name="T26" fmla="*/ 13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3 w 22"/>
                <a:gd name="T33" fmla="*/ 22 h 55"/>
                <a:gd name="T34" fmla="*/ 13 w 22"/>
                <a:gd name="T35" fmla="*/ 43 h 55"/>
                <a:gd name="T36" fmla="*/ 13 w 22"/>
                <a:gd name="T37" fmla="*/ 45 h 55"/>
                <a:gd name="T38" fmla="*/ 14 w 22"/>
                <a:gd name="T39" fmla="*/ 47 h 55"/>
                <a:gd name="T40" fmla="*/ 15 w 22"/>
                <a:gd name="T41" fmla="*/ 47 h 55"/>
                <a:gd name="T42" fmla="*/ 17 w 22"/>
                <a:gd name="T43" fmla="*/ 48 h 55"/>
                <a:gd name="T44" fmla="*/ 20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3" y="55"/>
                    <a:pt x="11" y="54"/>
                    <a:pt x="10" y="54"/>
                  </a:cubicBezTo>
                  <a:cubicBezTo>
                    <a:pt x="9" y="54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5"/>
                    <a:pt x="13" y="45"/>
                  </a:cubicBezTo>
                  <a:cubicBezTo>
                    <a:pt x="13" y="46"/>
                    <a:pt x="13" y="46"/>
                    <a:pt x="14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18" y="48"/>
                    <a:pt x="19" y="48"/>
                    <a:pt x="20" y="47"/>
                  </a:cubicBezTo>
                  <a:cubicBezTo>
                    <a:pt x="21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81" name="Freeform 18">
              <a:extLst>
                <a:ext uri="{FF2B5EF4-FFF2-40B4-BE49-F238E27FC236}">
                  <a16:creationId xmlns:a16="http://schemas.microsoft.com/office/drawing/2014/main" id="{710F466C-6BEC-4970-9707-40D8002740B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85058" y="6174213"/>
              <a:ext cx="80211" cy="137753"/>
            </a:xfrm>
            <a:custGeom>
              <a:avLst/>
              <a:gdLst>
                <a:gd name="T0" fmla="*/ 23 w 31"/>
                <a:gd name="T1" fmla="*/ 54 h 54"/>
                <a:gd name="T2" fmla="*/ 23 w 31"/>
                <a:gd name="T3" fmla="*/ 32 h 54"/>
                <a:gd name="T4" fmla="*/ 21 w 31"/>
                <a:gd name="T5" fmla="*/ 24 h 54"/>
                <a:gd name="T6" fmla="*/ 15 w 31"/>
                <a:gd name="T7" fmla="*/ 22 h 54"/>
                <a:gd name="T8" fmla="*/ 12 w 31"/>
                <a:gd name="T9" fmla="*/ 22 h 54"/>
                <a:gd name="T10" fmla="*/ 10 w 31"/>
                <a:gd name="T11" fmla="*/ 24 h 54"/>
                <a:gd name="T12" fmla="*/ 8 w 31"/>
                <a:gd name="T13" fmla="*/ 27 h 54"/>
                <a:gd name="T14" fmla="*/ 7 w 31"/>
                <a:gd name="T15" fmla="*/ 31 h 54"/>
                <a:gd name="T16" fmla="*/ 7 w 31"/>
                <a:gd name="T17" fmla="*/ 54 h 54"/>
                <a:gd name="T18" fmla="*/ 0 w 31"/>
                <a:gd name="T19" fmla="*/ 54 h 54"/>
                <a:gd name="T20" fmla="*/ 0 w 31"/>
                <a:gd name="T21" fmla="*/ 4 h 54"/>
                <a:gd name="T22" fmla="*/ 7 w 31"/>
                <a:gd name="T23" fmla="*/ 0 h 54"/>
                <a:gd name="T24" fmla="*/ 7 w 31"/>
                <a:gd name="T25" fmla="*/ 19 h 54"/>
                <a:gd name="T26" fmla="*/ 9 w 31"/>
                <a:gd name="T27" fmla="*/ 17 h 54"/>
                <a:gd name="T28" fmla="*/ 12 w 31"/>
                <a:gd name="T29" fmla="*/ 16 h 54"/>
                <a:gd name="T30" fmla="*/ 14 w 31"/>
                <a:gd name="T31" fmla="*/ 15 h 54"/>
                <a:gd name="T32" fmla="*/ 17 w 31"/>
                <a:gd name="T33" fmla="*/ 15 h 54"/>
                <a:gd name="T34" fmla="*/ 23 w 31"/>
                <a:gd name="T35" fmla="*/ 16 h 54"/>
                <a:gd name="T36" fmla="*/ 27 w 31"/>
                <a:gd name="T37" fmla="*/ 19 h 54"/>
                <a:gd name="T38" fmla="*/ 30 w 31"/>
                <a:gd name="T39" fmla="*/ 24 h 54"/>
                <a:gd name="T40" fmla="*/ 31 w 31"/>
                <a:gd name="T41" fmla="*/ 32 h 54"/>
                <a:gd name="T42" fmla="*/ 31 w 31"/>
                <a:gd name="T43" fmla="*/ 54 h 54"/>
                <a:gd name="T44" fmla="*/ 23 w 31"/>
                <a:gd name="T4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4">
                  <a:moveTo>
                    <a:pt x="23" y="54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3" y="26"/>
                    <a:pt x="21" y="24"/>
                  </a:cubicBezTo>
                  <a:cubicBezTo>
                    <a:pt x="20" y="22"/>
                    <a:pt x="18" y="22"/>
                    <a:pt x="15" y="22"/>
                  </a:cubicBezTo>
                  <a:cubicBezTo>
                    <a:pt x="14" y="22"/>
                    <a:pt x="13" y="22"/>
                    <a:pt x="12" y="22"/>
                  </a:cubicBezTo>
                  <a:cubicBezTo>
                    <a:pt x="11" y="22"/>
                    <a:pt x="10" y="23"/>
                    <a:pt x="10" y="24"/>
                  </a:cubicBezTo>
                  <a:cubicBezTo>
                    <a:pt x="9" y="25"/>
                    <a:pt x="8" y="26"/>
                    <a:pt x="8" y="27"/>
                  </a:cubicBezTo>
                  <a:cubicBezTo>
                    <a:pt x="8" y="28"/>
                    <a:pt x="7" y="30"/>
                    <a:pt x="7" y="31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9" y="18"/>
                    <a:pt x="9" y="17"/>
                  </a:cubicBezTo>
                  <a:cubicBezTo>
                    <a:pt x="10" y="17"/>
                    <a:pt x="11" y="16"/>
                    <a:pt x="12" y="16"/>
                  </a:cubicBezTo>
                  <a:cubicBezTo>
                    <a:pt x="12" y="15"/>
                    <a:pt x="13" y="15"/>
                    <a:pt x="14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19" y="15"/>
                    <a:pt x="21" y="15"/>
                    <a:pt x="23" y="16"/>
                  </a:cubicBezTo>
                  <a:cubicBezTo>
                    <a:pt x="25" y="16"/>
                    <a:pt x="26" y="17"/>
                    <a:pt x="27" y="19"/>
                  </a:cubicBezTo>
                  <a:cubicBezTo>
                    <a:pt x="29" y="20"/>
                    <a:pt x="29" y="22"/>
                    <a:pt x="30" y="24"/>
                  </a:cubicBezTo>
                  <a:cubicBezTo>
                    <a:pt x="31" y="27"/>
                    <a:pt x="31" y="29"/>
                    <a:pt x="31" y="32"/>
                  </a:cubicBezTo>
                  <a:cubicBezTo>
                    <a:pt x="31" y="54"/>
                    <a:pt x="31" y="54"/>
                    <a:pt x="31" y="54"/>
                  </a:cubicBezTo>
                  <a:lnTo>
                    <a:pt x="23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82" name="Freeform 19">
              <a:extLst>
                <a:ext uri="{FF2B5EF4-FFF2-40B4-BE49-F238E27FC236}">
                  <a16:creationId xmlns:a16="http://schemas.microsoft.com/office/drawing/2014/main" id="{3332407D-F423-41B2-985F-8A4482C61D9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582706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8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4 w 33"/>
                <a:gd name="T21" fmla="*/ 31 h 40"/>
                <a:gd name="T22" fmla="*/ 26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5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2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6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1 w 33"/>
                <a:gd name="T69" fmla="*/ 7 h 40"/>
                <a:gd name="T70" fmla="*/ 17 w 33"/>
                <a:gd name="T71" fmla="*/ 6 h 40"/>
                <a:gd name="T72" fmla="*/ 13 w 33"/>
                <a:gd name="T73" fmla="*/ 7 h 40"/>
                <a:gd name="T74" fmla="*/ 11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6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10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3" y="32"/>
                    <a:pt x="23" y="31"/>
                    <a:pt x="24" y="31"/>
                  </a:cubicBezTo>
                  <a:cubicBezTo>
                    <a:pt x="24" y="31"/>
                    <a:pt x="25" y="30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7" y="37"/>
                    <a:pt x="26" y="38"/>
                    <a:pt x="25" y="38"/>
                  </a:cubicBezTo>
                  <a:cubicBezTo>
                    <a:pt x="24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4" y="39"/>
                    <a:pt x="12" y="39"/>
                  </a:cubicBezTo>
                  <a:cubicBezTo>
                    <a:pt x="11" y="38"/>
                    <a:pt x="10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4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16"/>
                    <a:pt x="1" y="13"/>
                    <a:pt x="2" y="11"/>
                  </a:cubicBezTo>
                  <a:cubicBezTo>
                    <a:pt x="2" y="8"/>
                    <a:pt x="4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5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1" y="7"/>
                    <a:pt x="32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6" y="16"/>
                  </a:moveTo>
                  <a:cubicBezTo>
                    <a:pt x="26" y="15"/>
                    <a:pt x="25" y="13"/>
                    <a:pt x="25" y="12"/>
                  </a:cubicBezTo>
                  <a:cubicBezTo>
                    <a:pt x="25" y="11"/>
                    <a:pt x="24" y="10"/>
                    <a:pt x="23" y="9"/>
                  </a:cubicBezTo>
                  <a:cubicBezTo>
                    <a:pt x="23" y="8"/>
                    <a:pt x="22" y="8"/>
                    <a:pt x="21" y="7"/>
                  </a:cubicBezTo>
                  <a:cubicBezTo>
                    <a:pt x="20" y="7"/>
                    <a:pt x="18" y="6"/>
                    <a:pt x="17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1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83" name="Freeform 20">
              <a:extLst>
                <a:ext uri="{FF2B5EF4-FFF2-40B4-BE49-F238E27FC236}">
                  <a16:creationId xmlns:a16="http://schemas.microsoft.com/office/drawing/2014/main" id="{44E3286F-1188-47B1-8B46-3498795DF2D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730922" y="6212575"/>
              <a:ext cx="80211" cy="134265"/>
            </a:xfrm>
            <a:custGeom>
              <a:avLst/>
              <a:gdLst>
                <a:gd name="T0" fmla="*/ 25 w 32"/>
                <a:gd name="T1" fmla="*/ 53 h 53"/>
                <a:gd name="T2" fmla="*/ 25 w 32"/>
                <a:gd name="T3" fmla="*/ 35 h 53"/>
                <a:gd name="T4" fmla="*/ 20 w 32"/>
                <a:gd name="T5" fmla="*/ 38 h 53"/>
                <a:gd name="T6" fmla="*/ 15 w 32"/>
                <a:gd name="T7" fmla="*/ 40 h 53"/>
                <a:gd name="T8" fmla="*/ 9 w 32"/>
                <a:gd name="T9" fmla="*/ 38 h 53"/>
                <a:gd name="T10" fmla="*/ 4 w 32"/>
                <a:gd name="T11" fmla="*/ 35 h 53"/>
                <a:gd name="T12" fmla="*/ 1 w 32"/>
                <a:gd name="T13" fmla="*/ 28 h 53"/>
                <a:gd name="T14" fmla="*/ 0 w 32"/>
                <a:gd name="T15" fmla="*/ 19 h 53"/>
                <a:gd name="T16" fmla="*/ 1 w 32"/>
                <a:gd name="T17" fmla="*/ 10 h 53"/>
                <a:gd name="T18" fmla="*/ 4 w 32"/>
                <a:gd name="T19" fmla="*/ 4 h 53"/>
                <a:gd name="T20" fmla="*/ 9 w 32"/>
                <a:gd name="T21" fmla="*/ 1 h 53"/>
                <a:gd name="T22" fmla="*/ 15 w 32"/>
                <a:gd name="T23" fmla="*/ 0 h 53"/>
                <a:gd name="T24" fmla="*/ 18 w 32"/>
                <a:gd name="T25" fmla="*/ 0 h 53"/>
                <a:gd name="T26" fmla="*/ 20 w 32"/>
                <a:gd name="T27" fmla="*/ 1 h 53"/>
                <a:gd name="T28" fmla="*/ 23 w 32"/>
                <a:gd name="T29" fmla="*/ 2 h 53"/>
                <a:gd name="T30" fmla="*/ 25 w 32"/>
                <a:gd name="T31" fmla="*/ 4 h 53"/>
                <a:gd name="T32" fmla="*/ 25 w 32"/>
                <a:gd name="T33" fmla="*/ 0 h 53"/>
                <a:gd name="T34" fmla="*/ 32 w 32"/>
                <a:gd name="T35" fmla="*/ 0 h 53"/>
                <a:gd name="T36" fmla="*/ 32 w 32"/>
                <a:gd name="T37" fmla="*/ 49 h 53"/>
                <a:gd name="T38" fmla="*/ 25 w 32"/>
                <a:gd name="T39" fmla="*/ 53 h 53"/>
                <a:gd name="T40" fmla="*/ 25 w 32"/>
                <a:gd name="T41" fmla="*/ 12 h 53"/>
                <a:gd name="T42" fmla="*/ 23 w 32"/>
                <a:gd name="T43" fmla="*/ 10 h 53"/>
                <a:gd name="T44" fmla="*/ 21 w 32"/>
                <a:gd name="T45" fmla="*/ 8 h 53"/>
                <a:gd name="T46" fmla="*/ 18 w 32"/>
                <a:gd name="T47" fmla="*/ 7 h 53"/>
                <a:gd name="T48" fmla="*/ 16 w 32"/>
                <a:gd name="T49" fmla="*/ 7 h 53"/>
                <a:gd name="T50" fmla="*/ 9 w 32"/>
                <a:gd name="T51" fmla="*/ 10 h 53"/>
                <a:gd name="T52" fmla="*/ 7 w 32"/>
                <a:gd name="T53" fmla="*/ 19 h 53"/>
                <a:gd name="T54" fmla="*/ 10 w 32"/>
                <a:gd name="T55" fmla="*/ 29 h 53"/>
                <a:gd name="T56" fmla="*/ 16 w 32"/>
                <a:gd name="T57" fmla="*/ 33 h 53"/>
                <a:gd name="T58" fmla="*/ 21 w 32"/>
                <a:gd name="T59" fmla="*/ 31 h 53"/>
                <a:gd name="T60" fmla="*/ 25 w 32"/>
                <a:gd name="T61" fmla="*/ 28 h 53"/>
                <a:gd name="T62" fmla="*/ 25 w 32"/>
                <a:gd name="T63" fmla="*/ 1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2" h="53">
                  <a:moveTo>
                    <a:pt x="25" y="53"/>
                  </a:moveTo>
                  <a:cubicBezTo>
                    <a:pt x="25" y="35"/>
                    <a:pt x="25" y="35"/>
                    <a:pt x="25" y="35"/>
                  </a:cubicBezTo>
                  <a:cubicBezTo>
                    <a:pt x="23" y="36"/>
                    <a:pt x="22" y="37"/>
                    <a:pt x="20" y="38"/>
                  </a:cubicBezTo>
                  <a:cubicBezTo>
                    <a:pt x="18" y="39"/>
                    <a:pt x="17" y="40"/>
                    <a:pt x="15" y="40"/>
                  </a:cubicBezTo>
                  <a:cubicBezTo>
                    <a:pt x="13" y="40"/>
                    <a:pt x="11" y="39"/>
                    <a:pt x="9" y="38"/>
                  </a:cubicBezTo>
                  <a:cubicBezTo>
                    <a:pt x="7" y="38"/>
                    <a:pt x="5" y="36"/>
                    <a:pt x="4" y="35"/>
                  </a:cubicBezTo>
                  <a:cubicBezTo>
                    <a:pt x="3" y="33"/>
                    <a:pt x="2" y="31"/>
                    <a:pt x="1" y="28"/>
                  </a:cubicBezTo>
                  <a:cubicBezTo>
                    <a:pt x="0" y="26"/>
                    <a:pt x="0" y="23"/>
                    <a:pt x="0" y="19"/>
                  </a:cubicBezTo>
                  <a:cubicBezTo>
                    <a:pt x="0" y="16"/>
                    <a:pt x="0" y="13"/>
                    <a:pt x="1" y="10"/>
                  </a:cubicBezTo>
                  <a:cubicBezTo>
                    <a:pt x="2" y="8"/>
                    <a:pt x="3" y="6"/>
                    <a:pt x="4" y="4"/>
                  </a:cubicBezTo>
                  <a:cubicBezTo>
                    <a:pt x="6" y="3"/>
                    <a:pt x="7" y="2"/>
                    <a:pt x="9" y="1"/>
                  </a:cubicBezTo>
                  <a:cubicBezTo>
                    <a:pt x="11" y="0"/>
                    <a:pt x="13" y="0"/>
                    <a:pt x="15" y="0"/>
                  </a:cubicBezTo>
                  <a:cubicBezTo>
                    <a:pt x="16" y="0"/>
                    <a:pt x="17" y="0"/>
                    <a:pt x="18" y="0"/>
                  </a:cubicBezTo>
                  <a:cubicBezTo>
                    <a:pt x="19" y="0"/>
                    <a:pt x="20" y="0"/>
                    <a:pt x="20" y="1"/>
                  </a:cubicBezTo>
                  <a:cubicBezTo>
                    <a:pt x="21" y="1"/>
                    <a:pt x="22" y="2"/>
                    <a:pt x="23" y="2"/>
                  </a:cubicBezTo>
                  <a:cubicBezTo>
                    <a:pt x="23" y="3"/>
                    <a:pt x="24" y="3"/>
                    <a:pt x="25" y="4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49"/>
                    <a:pt x="32" y="49"/>
                    <a:pt x="32" y="49"/>
                  </a:cubicBezTo>
                  <a:lnTo>
                    <a:pt x="25" y="53"/>
                  </a:lnTo>
                  <a:close/>
                  <a:moveTo>
                    <a:pt x="25" y="12"/>
                  </a:moveTo>
                  <a:cubicBezTo>
                    <a:pt x="24" y="11"/>
                    <a:pt x="24" y="10"/>
                    <a:pt x="23" y="10"/>
                  </a:cubicBezTo>
                  <a:cubicBezTo>
                    <a:pt x="23" y="9"/>
                    <a:pt x="22" y="9"/>
                    <a:pt x="21" y="8"/>
                  </a:cubicBezTo>
                  <a:cubicBezTo>
                    <a:pt x="20" y="8"/>
                    <a:pt x="19" y="7"/>
                    <a:pt x="18" y="7"/>
                  </a:cubicBezTo>
                  <a:cubicBezTo>
                    <a:pt x="18" y="7"/>
                    <a:pt x="17" y="7"/>
                    <a:pt x="16" y="7"/>
                  </a:cubicBezTo>
                  <a:cubicBezTo>
                    <a:pt x="13" y="7"/>
                    <a:pt x="11" y="8"/>
                    <a:pt x="9" y="10"/>
                  </a:cubicBezTo>
                  <a:cubicBezTo>
                    <a:pt x="8" y="12"/>
                    <a:pt x="7" y="15"/>
                    <a:pt x="7" y="19"/>
                  </a:cubicBezTo>
                  <a:cubicBezTo>
                    <a:pt x="7" y="23"/>
                    <a:pt x="8" y="27"/>
                    <a:pt x="10" y="29"/>
                  </a:cubicBezTo>
                  <a:cubicBezTo>
                    <a:pt x="11" y="31"/>
                    <a:pt x="13" y="33"/>
                    <a:pt x="16" y="33"/>
                  </a:cubicBezTo>
                  <a:cubicBezTo>
                    <a:pt x="18" y="33"/>
                    <a:pt x="19" y="32"/>
                    <a:pt x="21" y="31"/>
                  </a:cubicBezTo>
                  <a:cubicBezTo>
                    <a:pt x="22" y="30"/>
                    <a:pt x="24" y="29"/>
                    <a:pt x="25" y="28"/>
                  </a:cubicBezTo>
                  <a:lnTo>
                    <a:pt x="25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84" name="Freeform 21">
              <a:extLst>
                <a:ext uri="{FF2B5EF4-FFF2-40B4-BE49-F238E27FC236}">
                  <a16:creationId xmlns:a16="http://schemas.microsoft.com/office/drawing/2014/main" id="{E7BD9E0B-920A-4409-95E7-40A47107B34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835545" y="6212575"/>
              <a:ext cx="78468" cy="101135"/>
            </a:xfrm>
            <a:custGeom>
              <a:avLst/>
              <a:gdLst>
                <a:gd name="T0" fmla="*/ 24 w 31"/>
                <a:gd name="T1" fmla="*/ 39 h 40"/>
                <a:gd name="T2" fmla="*/ 24 w 31"/>
                <a:gd name="T3" fmla="*/ 35 h 40"/>
                <a:gd name="T4" fmla="*/ 20 w 31"/>
                <a:gd name="T5" fmla="*/ 38 h 40"/>
                <a:gd name="T6" fmla="*/ 14 w 31"/>
                <a:gd name="T7" fmla="*/ 40 h 40"/>
                <a:gd name="T8" fmla="*/ 4 w 31"/>
                <a:gd name="T9" fmla="*/ 35 h 40"/>
                <a:gd name="T10" fmla="*/ 0 w 31"/>
                <a:gd name="T11" fmla="*/ 22 h 40"/>
                <a:gd name="T12" fmla="*/ 0 w 31"/>
                <a:gd name="T13" fmla="*/ 0 h 40"/>
                <a:gd name="T14" fmla="*/ 8 w 31"/>
                <a:gd name="T15" fmla="*/ 0 h 40"/>
                <a:gd name="T16" fmla="*/ 8 w 31"/>
                <a:gd name="T17" fmla="*/ 22 h 40"/>
                <a:gd name="T18" fmla="*/ 10 w 31"/>
                <a:gd name="T19" fmla="*/ 30 h 40"/>
                <a:gd name="T20" fmla="*/ 16 w 31"/>
                <a:gd name="T21" fmla="*/ 33 h 40"/>
                <a:gd name="T22" fmla="*/ 22 w 31"/>
                <a:gd name="T23" fmla="*/ 30 h 40"/>
                <a:gd name="T24" fmla="*/ 24 w 31"/>
                <a:gd name="T25" fmla="*/ 23 h 40"/>
                <a:gd name="T26" fmla="*/ 24 w 31"/>
                <a:gd name="T27" fmla="*/ 0 h 40"/>
                <a:gd name="T28" fmla="*/ 31 w 31"/>
                <a:gd name="T29" fmla="*/ 0 h 40"/>
                <a:gd name="T30" fmla="*/ 31 w 31"/>
                <a:gd name="T31" fmla="*/ 39 h 40"/>
                <a:gd name="T32" fmla="*/ 24 w 31"/>
                <a:gd name="T33" fmla="*/ 3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40">
                  <a:moveTo>
                    <a:pt x="24" y="39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23" y="36"/>
                    <a:pt x="22" y="38"/>
                    <a:pt x="20" y="38"/>
                  </a:cubicBezTo>
                  <a:cubicBezTo>
                    <a:pt x="18" y="39"/>
                    <a:pt x="16" y="40"/>
                    <a:pt x="14" y="40"/>
                  </a:cubicBezTo>
                  <a:cubicBezTo>
                    <a:pt x="10" y="40"/>
                    <a:pt x="6" y="38"/>
                    <a:pt x="4" y="35"/>
                  </a:cubicBezTo>
                  <a:cubicBezTo>
                    <a:pt x="2" y="32"/>
                    <a:pt x="0" y="28"/>
                    <a:pt x="0" y="2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6"/>
                    <a:pt x="9" y="28"/>
                    <a:pt x="10" y="30"/>
                  </a:cubicBezTo>
                  <a:cubicBezTo>
                    <a:pt x="11" y="32"/>
                    <a:pt x="13" y="33"/>
                    <a:pt x="16" y="33"/>
                  </a:cubicBezTo>
                  <a:cubicBezTo>
                    <a:pt x="18" y="33"/>
                    <a:pt x="20" y="32"/>
                    <a:pt x="22" y="30"/>
                  </a:cubicBezTo>
                  <a:cubicBezTo>
                    <a:pt x="23" y="28"/>
                    <a:pt x="24" y="26"/>
                    <a:pt x="24" y="23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39"/>
                    <a:pt x="31" y="39"/>
                    <a:pt x="31" y="39"/>
                  </a:cubicBezTo>
                  <a:lnTo>
                    <a:pt x="24" y="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85" name="Freeform 22">
              <a:extLst>
                <a:ext uri="{FF2B5EF4-FFF2-40B4-BE49-F238E27FC236}">
                  <a16:creationId xmlns:a16="http://schemas.microsoft.com/office/drawing/2014/main" id="{9D2625B8-0A5B-46EF-8302-77353AB0D3A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934936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8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3 w 33"/>
                <a:gd name="T21" fmla="*/ 31 h 40"/>
                <a:gd name="T22" fmla="*/ 26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6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6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5" y="30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4" y="39"/>
                    <a:pt x="12" y="39"/>
                  </a:cubicBezTo>
                  <a:cubicBezTo>
                    <a:pt x="11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1" y="13"/>
                    <a:pt x="1" y="11"/>
                  </a:cubicBezTo>
                  <a:cubicBezTo>
                    <a:pt x="2" y="8"/>
                    <a:pt x="3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6" y="16"/>
                  </a:moveTo>
                  <a:cubicBezTo>
                    <a:pt x="25" y="15"/>
                    <a:pt x="25" y="13"/>
                    <a:pt x="25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2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86" name="Freeform 23">
              <a:extLst>
                <a:ext uri="{FF2B5EF4-FFF2-40B4-BE49-F238E27FC236}">
                  <a16:creationId xmlns:a16="http://schemas.microsoft.com/office/drawing/2014/main" id="{DE6C9E0E-C49B-4FBE-97F3-BB6DFAC574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030841" y="6212575"/>
              <a:ext cx="73236" cy="101135"/>
            </a:xfrm>
            <a:custGeom>
              <a:avLst/>
              <a:gdLst>
                <a:gd name="T0" fmla="*/ 28 w 29"/>
                <a:gd name="T1" fmla="*/ 4 h 40"/>
                <a:gd name="T2" fmla="*/ 24 w 29"/>
                <a:gd name="T3" fmla="*/ 10 h 40"/>
                <a:gd name="T4" fmla="*/ 20 w 29"/>
                <a:gd name="T5" fmla="*/ 7 h 40"/>
                <a:gd name="T6" fmla="*/ 14 w 29"/>
                <a:gd name="T7" fmla="*/ 6 h 40"/>
                <a:gd name="T8" fmla="*/ 10 w 29"/>
                <a:gd name="T9" fmla="*/ 7 h 40"/>
                <a:gd name="T10" fmla="*/ 9 w 29"/>
                <a:gd name="T11" fmla="*/ 10 h 40"/>
                <a:gd name="T12" fmla="*/ 9 w 29"/>
                <a:gd name="T13" fmla="*/ 11 h 40"/>
                <a:gd name="T14" fmla="*/ 11 w 29"/>
                <a:gd name="T15" fmla="*/ 12 h 40"/>
                <a:gd name="T16" fmla="*/ 13 w 29"/>
                <a:gd name="T17" fmla="*/ 14 h 40"/>
                <a:gd name="T18" fmla="*/ 16 w 29"/>
                <a:gd name="T19" fmla="*/ 15 h 40"/>
                <a:gd name="T20" fmla="*/ 22 w 29"/>
                <a:gd name="T21" fmla="*/ 18 h 40"/>
                <a:gd name="T22" fmla="*/ 26 w 29"/>
                <a:gd name="T23" fmla="*/ 20 h 40"/>
                <a:gd name="T24" fmla="*/ 28 w 29"/>
                <a:gd name="T25" fmla="*/ 24 h 40"/>
                <a:gd name="T26" fmla="*/ 29 w 29"/>
                <a:gd name="T27" fmla="*/ 28 h 40"/>
                <a:gd name="T28" fmla="*/ 28 w 29"/>
                <a:gd name="T29" fmla="*/ 34 h 40"/>
                <a:gd name="T30" fmla="*/ 25 w 29"/>
                <a:gd name="T31" fmla="*/ 37 h 40"/>
                <a:gd name="T32" fmla="*/ 20 w 29"/>
                <a:gd name="T33" fmla="*/ 39 h 40"/>
                <a:gd name="T34" fmla="*/ 15 w 29"/>
                <a:gd name="T35" fmla="*/ 40 h 40"/>
                <a:gd name="T36" fmla="*/ 7 w 29"/>
                <a:gd name="T37" fmla="*/ 38 h 40"/>
                <a:gd name="T38" fmla="*/ 0 w 29"/>
                <a:gd name="T39" fmla="*/ 35 h 40"/>
                <a:gd name="T40" fmla="*/ 4 w 29"/>
                <a:gd name="T41" fmla="*/ 29 h 40"/>
                <a:gd name="T42" fmla="*/ 9 w 29"/>
                <a:gd name="T43" fmla="*/ 32 h 40"/>
                <a:gd name="T44" fmla="*/ 15 w 29"/>
                <a:gd name="T45" fmla="*/ 33 h 40"/>
                <a:gd name="T46" fmla="*/ 20 w 29"/>
                <a:gd name="T47" fmla="*/ 32 h 40"/>
                <a:gd name="T48" fmla="*/ 22 w 29"/>
                <a:gd name="T49" fmla="*/ 29 h 40"/>
                <a:gd name="T50" fmla="*/ 21 w 29"/>
                <a:gd name="T51" fmla="*/ 27 h 40"/>
                <a:gd name="T52" fmla="*/ 19 w 29"/>
                <a:gd name="T53" fmla="*/ 25 h 40"/>
                <a:gd name="T54" fmla="*/ 17 w 29"/>
                <a:gd name="T55" fmla="*/ 24 h 40"/>
                <a:gd name="T56" fmla="*/ 13 w 29"/>
                <a:gd name="T57" fmla="*/ 22 h 40"/>
                <a:gd name="T58" fmla="*/ 8 w 29"/>
                <a:gd name="T59" fmla="*/ 20 h 40"/>
                <a:gd name="T60" fmla="*/ 4 w 29"/>
                <a:gd name="T61" fmla="*/ 17 h 40"/>
                <a:gd name="T62" fmla="*/ 2 w 29"/>
                <a:gd name="T63" fmla="*/ 14 h 40"/>
                <a:gd name="T64" fmla="*/ 2 w 29"/>
                <a:gd name="T65" fmla="*/ 10 h 40"/>
                <a:gd name="T66" fmla="*/ 2 w 29"/>
                <a:gd name="T67" fmla="*/ 5 h 40"/>
                <a:gd name="T68" fmla="*/ 5 w 29"/>
                <a:gd name="T69" fmla="*/ 2 h 40"/>
                <a:gd name="T70" fmla="*/ 9 w 29"/>
                <a:gd name="T71" fmla="*/ 0 h 40"/>
                <a:gd name="T72" fmla="*/ 15 w 29"/>
                <a:gd name="T73" fmla="*/ 0 h 40"/>
                <a:gd name="T74" fmla="*/ 22 w 29"/>
                <a:gd name="T75" fmla="*/ 1 h 40"/>
                <a:gd name="T76" fmla="*/ 28 w 29"/>
                <a:gd name="T7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" h="40">
                  <a:moveTo>
                    <a:pt x="28" y="4"/>
                  </a:moveTo>
                  <a:cubicBezTo>
                    <a:pt x="24" y="10"/>
                    <a:pt x="24" y="10"/>
                    <a:pt x="24" y="10"/>
                  </a:cubicBezTo>
                  <a:cubicBezTo>
                    <a:pt x="23" y="8"/>
                    <a:pt x="21" y="8"/>
                    <a:pt x="20" y="7"/>
                  </a:cubicBezTo>
                  <a:cubicBezTo>
                    <a:pt x="18" y="7"/>
                    <a:pt x="16" y="6"/>
                    <a:pt x="14" y="6"/>
                  </a:cubicBezTo>
                  <a:cubicBezTo>
                    <a:pt x="13" y="6"/>
                    <a:pt x="11" y="7"/>
                    <a:pt x="10" y="7"/>
                  </a:cubicBezTo>
                  <a:cubicBezTo>
                    <a:pt x="10" y="8"/>
                    <a:pt x="9" y="9"/>
                    <a:pt x="9" y="10"/>
                  </a:cubicBezTo>
                  <a:cubicBezTo>
                    <a:pt x="9" y="10"/>
                    <a:pt x="9" y="11"/>
                    <a:pt x="9" y="11"/>
                  </a:cubicBezTo>
                  <a:cubicBezTo>
                    <a:pt x="10" y="12"/>
                    <a:pt x="10" y="12"/>
                    <a:pt x="11" y="12"/>
                  </a:cubicBezTo>
                  <a:cubicBezTo>
                    <a:pt x="11" y="13"/>
                    <a:pt x="12" y="13"/>
                    <a:pt x="13" y="14"/>
                  </a:cubicBezTo>
                  <a:cubicBezTo>
                    <a:pt x="14" y="14"/>
                    <a:pt x="15" y="15"/>
                    <a:pt x="16" y="15"/>
                  </a:cubicBezTo>
                  <a:cubicBezTo>
                    <a:pt x="18" y="16"/>
                    <a:pt x="20" y="17"/>
                    <a:pt x="22" y="18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1"/>
                    <a:pt x="28" y="22"/>
                    <a:pt x="28" y="24"/>
                  </a:cubicBezTo>
                  <a:cubicBezTo>
                    <a:pt x="29" y="25"/>
                    <a:pt x="29" y="26"/>
                    <a:pt x="29" y="28"/>
                  </a:cubicBezTo>
                  <a:cubicBezTo>
                    <a:pt x="29" y="30"/>
                    <a:pt x="29" y="32"/>
                    <a:pt x="28" y="34"/>
                  </a:cubicBezTo>
                  <a:cubicBezTo>
                    <a:pt x="27" y="35"/>
                    <a:pt x="26" y="36"/>
                    <a:pt x="25" y="37"/>
                  </a:cubicBezTo>
                  <a:cubicBezTo>
                    <a:pt x="23" y="38"/>
                    <a:pt x="22" y="39"/>
                    <a:pt x="20" y="39"/>
                  </a:cubicBezTo>
                  <a:cubicBezTo>
                    <a:pt x="18" y="39"/>
                    <a:pt x="17" y="40"/>
                    <a:pt x="15" y="40"/>
                  </a:cubicBezTo>
                  <a:cubicBezTo>
                    <a:pt x="12" y="40"/>
                    <a:pt x="10" y="39"/>
                    <a:pt x="7" y="38"/>
                  </a:cubicBezTo>
                  <a:cubicBezTo>
                    <a:pt x="4" y="37"/>
                    <a:pt x="2" y="36"/>
                    <a:pt x="0" y="35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5" y="30"/>
                    <a:pt x="7" y="31"/>
                    <a:pt x="9" y="32"/>
                  </a:cubicBezTo>
                  <a:cubicBezTo>
                    <a:pt x="11" y="32"/>
                    <a:pt x="13" y="33"/>
                    <a:pt x="15" y="33"/>
                  </a:cubicBezTo>
                  <a:cubicBezTo>
                    <a:pt x="17" y="33"/>
                    <a:pt x="19" y="32"/>
                    <a:pt x="20" y="32"/>
                  </a:cubicBezTo>
                  <a:cubicBezTo>
                    <a:pt x="21" y="31"/>
                    <a:pt x="22" y="30"/>
                    <a:pt x="22" y="29"/>
                  </a:cubicBezTo>
                  <a:cubicBezTo>
                    <a:pt x="22" y="28"/>
                    <a:pt x="22" y="27"/>
                    <a:pt x="21" y="27"/>
                  </a:cubicBezTo>
                  <a:cubicBezTo>
                    <a:pt x="21" y="26"/>
                    <a:pt x="20" y="25"/>
                    <a:pt x="19" y="25"/>
                  </a:cubicBezTo>
                  <a:cubicBezTo>
                    <a:pt x="19" y="25"/>
                    <a:pt x="18" y="24"/>
                    <a:pt x="17" y="24"/>
                  </a:cubicBezTo>
                  <a:cubicBezTo>
                    <a:pt x="15" y="23"/>
                    <a:pt x="14" y="23"/>
                    <a:pt x="13" y="22"/>
                  </a:cubicBezTo>
                  <a:cubicBezTo>
                    <a:pt x="11" y="21"/>
                    <a:pt x="9" y="20"/>
                    <a:pt x="8" y="20"/>
                  </a:cubicBezTo>
                  <a:cubicBezTo>
                    <a:pt x="6" y="19"/>
                    <a:pt x="5" y="18"/>
                    <a:pt x="4" y="17"/>
                  </a:cubicBezTo>
                  <a:cubicBezTo>
                    <a:pt x="3" y="16"/>
                    <a:pt x="3" y="15"/>
                    <a:pt x="2" y="14"/>
                  </a:cubicBezTo>
                  <a:cubicBezTo>
                    <a:pt x="2" y="13"/>
                    <a:pt x="2" y="12"/>
                    <a:pt x="2" y="10"/>
                  </a:cubicBezTo>
                  <a:cubicBezTo>
                    <a:pt x="2" y="8"/>
                    <a:pt x="2" y="7"/>
                    <a:pt x="2" y="5"/>
                  </a:cubicBezTo>
                  <a:cubicBezTo>
                    <a:pt x="3" y="4"/>
                    <a:pt x="4" y="3"/>
                    <a:pt x="5" y="2"/>
                  </a:cubicBezTo>
                  <a:cubicBezTo>
                    <a:pt x="6" y="1"/>
                    <a:pt x="8" y="1"/>
                    <a:pt x="9" y="0"/>
                  </a:cubicBezTo>
                  <a:cubicBezTo>
                    <a:pt x="11" y="0"/>
                    <a:pt x="13" y="0"/>
                    <a:pt x="15" y="0"/>
                  </a:cubicBezTo>
                  <a:cubicBezTo>
                    <a:pt x="17" y="0"/>
                    <a:pt x="19" y="0"/>
                    <a:pt x="22" y="1"/>
                  </a:cubicBezTo>
                  <a:cubicBezTo>
                    <a:pt x="24" y="2"/>
                    <a:pt x="26" y="3"/>
                    <a:pt x="28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87" name="Freeform 24">
              <a:extLst>
                <a:ext uri="{FF2B5EF4-FFF2-40B4-BE49-F238E27FC236}">
                  <a16:creationId xmlns:a16="http://schemas.microsoft.com/office/drawing/2014/main" id="{580801ED-9260-41DB-A0B7-5AF24B32272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118027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2 w 22"/>
                <a:gd name="T25" fmla="*/ 0 h 55"/>
                <a:gd name="T26" fmla="*/ 12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2 w 22"/>
                <a:gd name="T33" fmla="*/ 22 h 55"/>
                <a:gd name="T34" fmla="*/ 12 w 22"/>
                <a:gd name="T35" fmla="*/ 43 h 55"/>
                <a:gd name="T36" fmla="*/ 13 w 22"/>
                <a:gd name="T37" fmla="*/ 45 h 55"/>
                <a:gd name="T38" fmla="*/ 13 w 22"/>
                <a:gd name="T39" fmla="*/ 47 h 55"/>
                <a:gd name="T40" fmla="*/ 15 w 22"/>
                <a:gd name="T41" fmla="*/ 47 h 55"/>
                <a:gd name="T42" fmla="*/ 16 w 22"/>
                <a:gd name="T43" fmla="*/ 48 h 55"/>
                <a:gd name="T44" fmla="*/ 19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2" y="55"/>
                    <a:pt x="11" y="54"/>
                    <a:pt x="10" y="54"/>
                  </a:cubicBezTo>
                  <a:cubicBezTo>
                    <a:pt x="9" y="54"/>
                    <a:pt x="8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4"/>
                    <a:pt x="12" y="45"/>
                    <a:pt x="13" y="45"/>
                  </a:cubicBezTo>
                  <a:cubicBezTo>
                    <a:pt x="13" y="46"/>
                    <a:pt x="13" y="46"/>
                    <a:pt x="13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6" y="48"/>
                  </a:cubicBezTo>
                  <a:cubicBezTo>
                    <a:pt x="17" y="48"/>
                    <a:pt x="18" y="48"/>
                    <a:pt x="19" y="47"/>
                  </a:cubicBezTo>
                  <a:cubicBezTo>
                    <a:pt x="20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88" name="Freeform 25">
              <a:extLst>
                <a:ext uri="{FF2B5EF4-FFF2-40B4-BE49-F238E27FC236}">
                  <a16:creationId xmlns:a16="http://schemas.microsoft.com/office/drawing/2014/main" id="{3A9842FB-6E95-4D11-B5B9-58C4CB82C2F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194750" y="6175958"/>
              <a:ext cx="24412" cy="136010"/>
            </a:xfrm>
            <a:custGeom>
              <a:avLst/>
              <a:gdLst>
                <a:gd name="T0" fmla="*/ 10 w 10"/>
                <a:gd name="T1" fmla="*/ 5 h 53"/>
                <a:gd name="T2" fmla="*/ 9 w 10"/>
                <a:gd name="T3" fmla="*/ 6 h 53"/>
                <a:gd name="T4" fmla="*/ 8 w 10"/>
                <a:gd name="T5" fmla="*/ 8 h 53"/>
                <a:gd name="T6" fmla="*/ 7 w 10"/>
                <a:gd name="T7" fmla="*/ 9 h 53"/>
                <a:gd name="T8" fmla="*/ 5 w 10"/>
                <a:gd name="T9" fmla="*/ 9 h 53"/>
                <a:gd name="T10" fmla="*/ 3 w 10"/>
                <a:gd name="T11" fmla="*/ 9 h 53"/>
                <a:gd name="T12" fmla="*/ 1 w 10"/>
                <a:gd name="T13" fmla="*/ 8 h 53"/>
                <a:gd name="T14" fmla="*/ 0 w 10"/>
                <a:gd name="T15" fmla="*/ 6 h 53"/>
                <a:gd name="T16" fmla="*/ 0 w 10"/>
                <a:gd name="T17" fmla="*/ 5 h 53"/>
                <a:gd name="T18" fmla="*/ 0 w 10"/>
                <a:gd name="T19" fmla="*/ 3 h 53"/>
                <a:gd name="T20" fmla="*/ 1 w 10"/>
                <a:gd name="T21" fmla="*/ 1 h 53"/>
                <a:gd name="T22" fmla="*/ 3 w 10"/>
                <a:gd name="T23" fmla="*/ 0 h 53"/>
                <a:gd name="T24" fmla="*/ 5 w 10"/>
                <a:gd name="T25" fmla="*/ 0 h 53"/>
                <a:gd name="T26" fmla="*/ 7 w 10"/>
                <a:gd name="T27" fmla="*/ 0 h 53"/>
                <a:gd name="T28" fmla="*/ 8 w 10"/>
                <a:gd name="T29" fmla="*/ 1 h 53"/>
                <a:gd name="T30" fmla="*/ 9 w 10"/>
                <a:gd name="T31" fmla="*/ 3 h 53"/>
                <a:gd name="T32" fmla="*/ 10 w 10"/>
                <a:gd name="T33" fmla="*/ 5 h 53"/>
                <a:gd name="T34" fmla="*/ 1 w 10"/>
                <a:gd name="T35" fmla="*/ 53 h 53"/>
                <a:gd name="T36" fmla="*/ 1 w 10"/>
                <a:gd name="T37" fmla="*/ 14 h 53"/>
                <a:gd name="T38" fmla="*/ 9 w 10"/>
                <a:gd name="T39" fmla="*/ 14 h 53"/>
                <a:gd name="T40" fmla="*/ 9 w 10"/>
                <a:gd name="T41" fmla="*/ 53 h 53"/>
                <a:gd name="T42" fmla="*/ 1 w 10"/>
                <a:gd name="T43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" h="53">
                  <a:moveTo>
                    <a:pt x="10" y="5"/>
                  </a:moveTo>
                  <a:cubicBezTo>
                    <a:pt x="10" y="5"/>
                    <a:pt x="10" y="6"/>
                    <a:pt x="9" y="6"/>
                  </a:cubicBezTo>
                  <a:cubicBezTo>
                    <a:pt x="9" y="7"/>
                    <a:pt x="9" y="8"/>
                    <a:pt x="8" y="8"/>
                  </a:cubicBezTo>
                  <a:cubicBezTo>
                    <a:pt x="8" y="8"/>
                    <a:pt x="7" y="9"/>
                    <a:pt x="7" y="9"/>
                  </a:cubicBezTo>
                  <a:cubicBezTo>
                    <a:pt x="6" y="9"/>
                    <a:pt x="6" y="9"/>
                    <a:pt x="5" y="9"/>
                  </a:cubicBezTo>
                  <a:cubicBezTo>
                    <a:pt x="4" y="9"/>
                    <a:pt x="4" y="9"/>
                    <a:pt x="3" y="9"/>
                  </a:cubicBezTo>
                  <a:cubicBezTo>
                    <a:pt x="2" y="9"/>
                    <a:pt x="2" y="8"/>
                    <a:pt x="1" y="8"/>
                  </a:cubicBezTo>
                  <a:cubicBezTo>
                    <a:pt x="1" y="8"/>
                    <a:pt x="1" y="7"/>
                    <a:pt x="0" y="6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2" y="1"/>
                    <a:pt x="2" y="0"/>
                    <a:pt x="3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7" y="0"/>
                    <a:pt x="8" y="1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10" y="3"/>
                    <a:pt x="10" y="4"/>
                    <a:pt x="10" y="5"/>
                  </a:cubicBezTo>
                  <a:close/>
                  <a:moveTo>
                    <a:pt x="1" y="53"/>
                  </a:moveTo>
                  <a:cubicBezTo>
                    <a:pt x="1" y="14"/>
                    <a:pt x="1" y="14"/>
                    <a:pt x="1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53"/>
                    <a:pt x="9" y="53"/>
                    <a:pt x="9" y="53"/>
                  </a:cubicBezTo>
                  <a:lnTo>
                    <a:pt x="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89" name="Freeform 26">
              <a:extLst>
                <a:ext uri="{FF2B5EF4-FFF2-40B4-BE49-F238E27FC236}">
                  <a16:creationId xmlns:a16="http://schemas.microsoft.com/office/drawing/2014/main" id="{076538BB-C266-42BE-916B-458AF9EFB22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236599" y="6212575"/>
              <a:ext cx="87186" cy="101135"/>
            </a:xfrm>
            <a:custGeom>
              <a:avLst/>
              <a:gdLst>
                <a:gd name="T0" fmla="*/ 34 w 34"/>
                <a:gd name="T1" fmla="*/ 19 h 40"/>
                <a:gd name="T2" fmla="*/ 33 w 34"/>
                <a:gd name="T3" fmla="*/ 28 h 40"/>
                <a:gd name="T4" fmla="*/ 29 w 34"/>
                <a:gd name="T5" fmla="*/ 34 h 40"/>
                <a:gd name="T6" fmla="*/ 24 w 34"/>
                <a:gd name="T7" fmla="*/ 38 h 40"/>
                <a:gd name="T8" fmla="*/ 17 w 34"/>
                <a:gd name="T9" fmla="*/ 40 h 40"/>
                <a:gd name="T10" fmla="*/ 10 w 34"/>
                <a:gd name="T11" fmla="*/ 38 h 40"/>
                <a:gd name="T12" fmla="*/ 5 w 34"/>
                <a:gd name="T13" fmla="*/ 34 h 40"/>
                <a:gd name="T14" fmla="*/ 1 w 34"/>
                <a:gd name="T15" fmla="*/ 28 h 40"/>
                <a:gd name="T16" fmla="*/ 0 w 34"/>
                <a:gd name="T17" fmla="*/ 20 h 40"/>
                <a:gd name="T18" fmla="*/ 1 w 34"/>
                <a:gd name="T19" fmla="*/ 11 h 40"/>
                <a:gd name="T20" fmla="*/ 5 w 34"/>
                <a:gd name="T21" fmla="*/ 5 h 40"/>
                <a:gd name="T22" fmla="*/ 10 w 34"/>
                <a:gd name="T23" fmla="*/ 1 h 40"/>
                <a:gd name="T24" fmla="*/ 17 w 34"/>
                <a:gd name="T25" fmla="*/ 0 h 40"/>
                <a:gd name="T26" fmla="*/ 24 w 34"/>
                <a:gd name="T27" fmla="*/ 1 h 40"/>
                <a:gd name="T28" fmla="*/ 29 w 34"/>
                <a:gd name="T29" fmla="*/ 5 h 40"/>
                <a:gd name="T30" fmla="*/ 33 w 34"/>
                <a:gd name="T31" fmla="*/ 11 h 40"/>
                <a:gd name="T32" fmla="*/ 34 w 34"/>
                <a:gd name="T33" fmla="*/ 19 h 40"/>
                <a:gd name="T34" fmla="*/ 26 w 34"/>
                <a:gd name="T35" fmla="*/ 20 h 40"/>
                <a:gd name="T36" fmla="*/ 26 w 34"/>
                <a:gd name="T37" fmla="*/ 14 h 40"/>
                <a:gd name="T38" fmla="*/ 24 w 34"/>
                <a:gd name="T39" fmla="*/ 10 h 40"/>
                <a:gd name="T40" fmla="*/ 21 w 34"/>
                <a:gd name="T41" fmla="*/ 8 h 40"/>
                <a:gd name="T42" fmla="*/ 17 w 34"/>
                <a:gd name="T43" fmla="*/ 7 h 40"/>
                <a:gd name="T44" fmla="*/ 13 w 34"/>
                <a:gd name="T45" fmla="*/ 8 h 40"/>
                <a:gd name="T46" fmla="*/ 10 w 34"/>
                <a:gd name="T47" fmla="*/ 10 h 40"/>
                <a:gd name="T48" fmla="*/ 8 w 34"/>
                <a:gd name="T49" fmla="*/ 14 h 40"/>
                <a:gd name="T50" fmla="*/ 7 w 34"/>
                <a:gd name="T51" fmla="*/ 19 h 40"/>
                <a:gd name="T52" fmla="*/ 8 w 34"/>
                <a:gd name="T53" fmla="*/ 25 h 40"/>
                <a:gd name="T54" fmla="*/ 10 w 34"/>
                <a:gd name="T55" fmla="*/ 29 h 40"/>
                <a:gd name="T56" fmla="*/ 13 w 34"/>
                <a:gd name="T57" fmla="*/ 32 h 40"/>
                <a:gd name="T58" fmla="*/ 17 w 34"/>
                <a:gd name="T59" fmla="*/ 32 h 40"/>
                <a:gd name="T60" fmla="*/ 21 w 34"/>
                <a:gd name="T61" fmla="*/ 31 h 40"/>
                <a:gd name="T62" fmla="*/ 24 w 34"/>
                <a:gd name="T63" fmla="*/ 29 h 40"/>
                <a:gd name="T64" fmla="*/ 26 w 34"/>
                <a:gd name="T65" fmla="*/ 25 h 40"/>
                <a:gd name="T66" fmla="*/ 26 w 34"/>
                <a:gd name="T67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" h="40">
                  <a:moveTo>
                    <a:pt x="34" y="19"/>
                  </a:moveTo>
                  <a:cubicBezTo>
                    <a:pt x="34" y="23"/>
                    <a:pt x="34" y="25"/>
                    <a:pt x="33" y="28"/>
                  </a:cubicBezTo>
                  <a:cubicBezTo>
                    <a:pt x="32" y="30"/>
                    <a:pt x="31" y="33"/>
                    <a:pt x="29" y="34"/>
                  </a:cubicBezTo>
                  <a:cubicBezTo>
                    <a:pt x="28" y="36"/>
                    <a:pt x="26" y="37"/>
                    <a:pt x="24" y="38"/>
                  </a:cubicBezTo>
                  <a:cubicBezTo>
                    <a:pt x="21" y="39"/>
                    <a:pt x="19" y="40"/>
                    <a:pt x="17" y="40"/>
                  </a:cubicBezTo>
                  <a:cubicBezTo>
                    <a:pt x="14" y="40"/>
                    <a:pt x="12" y="39"/>
                    <a:pt x="10" y="38"/>
                  </a:cubicBezTo>
                  <a:cubicBezTo>
                    <a:pt x="8" y="37"/>
                    <a:pt x="6" y="36"/>
                    <a:pt x="5" y="34"/>
                  </a:cubicBezTo>
                  <a:cubicBezTo>
                    <a:pt x="3" y="32"/>
                    <a:pt x="2" y="30"/>
                    <a:pt x="1" y="28"/>
                  </a:cubicBezTo>
                  <a:cubicBezTo>
                    <a:pt x="0" y="25"/>
                    <a:pt x="0" y="23"/>
                    <a:pt x="0" y="20"/>
                  </a:cubicBezTo>
                  <a:cubicBezTo>
                    <a:pt x="0" y="16"/>
                    <a:pt x="0" y="14"/>
                    <a:pt x="1" y="11"/>
                  </a:cubicBezTo>
                  <a:cubicBezTo>
                    <a:pt x="2" y="9"/>
                    <a:pt x="3" y="7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19" y="0"/>
                    <a:pt x="22" y="0"/>
                    <a:pt x="24" y="1"/>
                  </a:cubicBezTo>
                  <a:cubicBezTo>
                    <a:pt x="26" y="2"/>
                    <a:pt x="28" y="3"/>
                    <a:pt x="29" y="5"/>
                  </a:cubicBezTo>
                  <a:cubicBezTo>
                    <a:pt x="31" y="7"/>
                    <a:pt x="32" y="9"/>
                    <a:pt x="33" y="11"/>
                  </a:cubicBezTo>
                  <a:cubicBezTo>
                    <a:pt x="34" y="14"/>
                    <a:pt x="34" y="16"/>
                    <a:pt x="34" y="19"/>
                  </a:cubicBezTo>
                  <a:close/>
                  <a:moveTo>
                    <a:pt x="26" y="20"/>
                  </a:moveTo>
                  <a:cubicBezTo>
                    <a:pt x="26" y="18"/>
                    <a:pt x="26" y="16"/>
                    <a:pt x="26" y="14"/>
                  </a:cubicBezTo>
                  <a:cubicBezTo>
                    <a:pt x="25" y="13"/>
                    <a:pt x="25" y="11"/>
                    <a:pt x="24" y="10"/>
                  </a:cubicBezTo>
                  <a:cubicBezTo>
                    <a:pt x="23" y="9"/>
                    <a:pt x="22" y="8"/>
                    <a:pt x="21" y="8"/>
                  </a:cubicBezTo>
                  <a:cubicBezTo>
                    <a:pt x="19" y="7"/>
                    <a:pt x="18" y="7"/>
                    <a:pt x="17" y="7"/>
                  </a:cubicBezTo>
                  <a:cubicBezTo>
                    <a:pt x="15" y="7"/>
                    <a:pt x="14" y="7"/>
                    <a:pt x="13" y="8"/>
                  </a:cubicBezTo>
                  <a:cubicBezTo>
                    <a:pt x="12" y="8"/>
                    <a:pt x="11" y="9"/>
                    <a:pt x="10" y="10"/>
                  </a:cubicBezTo>
                  <a:cubicBezTo>
                    <a:pt x="9" y="11"/>
                    <a:pt x="8" y="13"/>
                    <a:pt x="8" y="14"/>
                  </a:cubicBezTo>
                  <a:cubicBezTo>
                    <a:pt x="8" y="16"/>
                    <a:pt x="7" y="17"/>
                    <a:pt x="7" y="19"/>
                  </a:cubicBezTo>
                  <a:cubicBezTo>
                    <a:pt x="7" y="21"/>
                    <a:pt x="8" y="23"/>
                    <a:pt x="8" y="25"/>
                  </a:cubicBezTo>
                  <a:cubicBezTo>
                    <a:pt x="9" y="27"/>
                    <a:pt x="9" y="28"/>
                    <a:pt x="10" y="29"/>
                  </a:cubicBezTo>
                  <a:cubicBezTo>
                    <a:pt x="11" y="30"/>
                    <a:pt x="12" y="31"/>
                    <a:pt x="13" y="32"/>
                  </a:cubicBezTo>
                  <a:cubicBezTo>
                    <a:pt x="14" y="32"/>
                    <a:pt x="16" y="32"/>
                    <a:pt x="17" y="32"/>
                  </a:cubicBezTo>
                  <a:cubicBezTo>
                    <a:pt x="18" y="32"/>
                    <a:pt x="20" y="32"/>
                    <a:pt x="21" y="31"/>
                  </a:cubicBezTo>
                  <a:cubicBezTo>
                    <a:pt x="22" y="31"/>
                    <a:pt x="23" y="30"/>
                    <a:pt x="24" y="29"/>
                  </a:cubicBezTo>
                  <a:cubicBezTo>
                    <a:pt x="25" y="27"/>
                    <a:pt x="25" y="26"/>
                    <a:pt x="26" y="25"/>
                  </a:cubicBezTo>
                  <a:cubicBezTo>
                    <a:pt x="26" y="23"/>
                    <a:pt x="26" y="21"/>
                    <a:pt x="26" y="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90" name="Freeform 27">
              <a:extLst>
                <a:ext uri="{FF2B5EF4-FFF2-40B4-BE49-F238E27FC236}">
                  <a16:creationId xmlns:a16="http://schemas.microsoft.com/office/drawing/2014/main" id="{A7C95C0F-A1E9-46B5-B9DB-284F35C7280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344710" y="6212575"/>
              <a:ext cx="78468" cy="99391"/>
            </a:xfrm>
            <a:custGeom>
              <a:avLst/>
              <a:gdLst>
                <a:gd name="T0" fmla="*/ 23 w 31"/>
                <a:gd name="T1" fmla="*/ 39 h 39"/>
                <a:gd name="T2" fmla="*/ 23 w 31"/>
                <a:gd name="T3" fmla="*/ 17 h 39"/>
                <a:gd name="T4" fmla="*/ 21 w 31"/>
                <a:gd name="T5" fmla="*/ 9 h 39"/>
                <a:gd name="T6" fmla="*/ 15 w 31"/>
                <a:gd name="T7" fmla="*/ 7 h 39"/>
                <a:gd name="T8" fmla="*/ 12 w 31"/>
                <a:gd name="T9" fmla="*/ 7 h 39"/>
                <a:gd name="T10" fmla="*/ 9 w 31"/>
                <a:gd name="T11" fmla="*/ 9 h 39"/>
                <a:gd name="T12" fmla="*/ 8 w 31"/>
                <a:gd name="T13" fmla="*/ 12 h 39"/>
                <a:gd name="T14" fmla="*/ 7 w 31"/>
                <a:gd name="T15" fmla="*/ 16 h 39"/>
                <a:gd name="T16" fmla="*/ 7 w 31"/>
                <a:gd name="T17" fmla="*/ 39 h 39"/>
                <a:gd name="T18" fmla="*/ 0 w 31"/>
                <a:gd name="T19" fmla="*/ 39 h 39"/>
                <a:gd name="T20" fmla="*/ 0 w 31"/>
                <a:gd name="T21" fmla="*/ 0 h 39"/>
                <a:gd name="T22" fmla="*/ 7 w 31"/>
                <a:gd name="T23" fmla="*/ 0 h 39"/>
                <a:gd name="T24" fmla="*/ 7 w 31"/>
                <a:gd name="T25" fmla="*/ 4 h 39"/>
                <a:gd name="T26" fmla="*/ 9 w 31"/>
                <a:gd name="T27" fmla="*/ 2 h 39"/>
                <a:gd name="T28" fmla="*/ 11 w 31"/>
                <a:gd name="T29" fmla="*/ 1 h 39"/>
                <a:gd name="T30" fmla="*/ 14 w 31"/>
                <a:gd name="T31" fmla="*/ 0 h 39"/>
                <a:gd name="T32" fmla="*/ 17 w 31"/>
                <a:gd name="T33" fmla="*/ 0 h 39"/>
                <a:gd name="T34" fmla="*/ 23 w 31"/>
                <a:gd name="T35" fmla="*/ 1 h 39"/>
                <a:gd name="T36" fmla="*/ 27 w 31"/>
                <a:gd name="T37" fmla="*/ 4 h 39"/>
                <a:gd name="T38" fmla="*/ 30 w 31"/>
                <a:gd name="T39" fmla="*/ 9 h 39"/>
                <a:gd name="T40" fmla="*/ 31 w 31"/>
                <a:gd name="T41" fmla="*/ 17 h 39"/>
                <a:gd name="T42" fmla="*/ 31 w 31"/>
                <a:gd name="T43" fmla="*/ 39 h 39"/>
                <a:gd name="T44" fmla="*/ 23 w 31"/>
                <a:gd name="T4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39">
                  <a:moveTo>
                    <a:pt x="23" y="39"/>
                  </a:moveTo>
                  <a:cubicBezTo>
                    <a:pt x="23" y="17"/>
                    <a:pt x="23" y="17"/>
                    <a:pt x="23" y="17"/>
                  </a:cubicBezTo>
                  <a:cubicBezTo>
                    <a:pt x="23" y="14"/>
                    <a:pt x="23" y="11"/>
                    <a:pt x="21" y="9"/>
                  </a:cubicBezTo>
                  <a:cubicBezTo>
                    <a:pt x="20" y="7"/>
                    <a:pt x="18" y="7"/>
                    <a:pt x="15" y="7"/>
                  </a:cubicBezTo>
                  <a:cubicBezTo>
                    <a:pt x="14" y="7"/>
                    <a:pt x="13" y="7"/>
                    <a:pt x="12" y="7"/>
                  </a:cubicBezTo>
                  <a:cubicBezTo>
                    <a:pt x="11" y="8"/>
                    <a:pt x="10" y="8"/>
                    <a:pt x="9" y="9"/>
                  </a:cubicBezTo>
                  <a:cubicBezTo>
                    <a:pt x="9" y="10"/>
                    <a:pt x="8" y="11"/>
                    <a:pt x="8" y="12"/>
                  </a:cubicBezTo>
                  <a:cubicBezTo>
                    <a:pt x="8" y="14"/>
                    <a:pt x="7" y="15"/>
                    <a:pt x="7" y="16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3"/>
                    <a:pt x="8" y="3"/>
                    <a:pt x="9" y="2"/>
                  </a:cubicBezTo>
                  <a:cubicBezTo>
                    <a:pt x="10" y="2"/>
                    <a:pt x="11" y="1"/>
                    <a:pt x="11" y="1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9" y="0"/>
                    <a:pt x="21" y="0"/>
                    <a:pt x="23" y="1"/>
                  </a:cubicBezTo>
                  <a:cubicBezTo>
                    <a:pt x="25" y="1"/>
                    <a:pt x="26" y="2"/>
                    <a:pt x="27" y="4"/>
                  </a:cubicBezTo>
                  <a:cubicBezTo>
                    <a:pt x="28" y="5"/>
                    <a:pt x="29" y="7"/>
                    <a:pt x="30" y="9"/>
                  </a:cubicBezTo>
                  <a:cubicBezTo>
                    <a:pt x="30" y="11"/>
                    <a:pt x="31" y="14"/>
                    <a:pt x="31" y="17"/>
                  </a:cubicBezTo>
                  <a:cubicBezTo>
                    <a:pt x="31" y="39"/>
                    <a:pt x="31" y="39"/>
                    <a:pt x="31" y="39"/>
                  </a:cubicBezTo>
                  <a:lnTo>
                    <a:pt x="23" y="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91" name="Freeform 28">
              <a:extLst>
                <a:ext uri="{FF2B5EF4-FFF2-40B4-BE49-F238E27FC236}">
                  <a16:creationId xmlns:a16="http://schemas.microsoft.com/office/drawing/2014/main" id="{BEEA6186-B2B9-4E5E-9631-B6332C7FDBA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445845" y="6284068"/>
              <a:ext cx="31387" cy="29643"/>
            </a:xfrm>
            <a:custGeom>
              <a:avLst/>
              <a:gdLst>
                <a:gd name="T0" fmla="*/ 12 w 12"/>
                <a:gd name="T1" fmla="*/ 6 h 12"/>
                <a:gd name="T2" fmla="*/ 11 w 12"/>
                <a:gd name="T3" fmla="*/ 8 h 12"/>
                <a:gd name="T4" fmla="*/ 10 w 12"/>
                <a:gd name="T5" fmla="*/ 10 h 12"/>
                <a:gd name="T6" fmla="*/ 8 w 12"/>
                <a:gd name="T7" fmla="*/ 11 h 12"/>
                <a:gd name="T8" fmla="*/ 6 w 12"/>
                <a:gd name="T9" fmla="*/ 12 h 12"/>
                <a:gd name="T10" fmla="*/ 4 w 12"/>
                <a:gd name="T11" fmla="*/ 11 h 12"/>
                <a:gd name="T12" fmla="*/ 2 w 12"/>
                <a:gd name="T13" fmla="*/ 10 h 12"/>
                <a:gd name="T14" fmla="*/ 1 w 12"/>
                <a:gd name="T15" fmla="*/ 8 h 12"/>
                <a:gd name="T16" fmla="*/ 0 w 12"/>
                <a:gd name="T17" fmla="*/ 6 h 12"/>
                <a:gd name="T18" fmla="*/ 1 w 12"/>
                <a:gd name="T19" fmla="*/ 4 h 12"/>
                <a:gd name="T20" fmla="*/ 2 w 12"/>
                <a:gd name="T21" fmla="*/ 2 h 12"/>
                <a:gd name="T22" fmla="*/ 4 w 12"/>
                <a:gd name="T23" fmla="*/ 0 h 12"/>
                <a:gd name="T24" fmla="*/ 6 w 12"/>
                <a:gd name="T25" fmla="*/ 0 h 12"/>
                <a:gd name="T26" fmla="*/ 8 w 12"/>
                <a:gd name="T27" fmla="*/ 0 h 12"/>
                <a:gd name="T28" fmla="*/ 10 w 12"/>
                <a:gd name="T29" fmla="*/ 2 h 12"/>
                <a:gd name="T30" fmla="*/ 11 w 12"/>
                <a:gd name="T31" fmla="*/ 4 h 12"/>
                <a:gd name="T32" fmla="*/ 12 w 12"/>
                <a:gd name="T33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2">
                  <a:moveTo>
                    <a:pt x="12" y="6"/>
                  </a:moveTo>
                  <a:cubicBezTo>
                    <a:pt x="12" y="7"/>
                    <a:pt x="11" y="7"/>
                    <a:pt x="11" y="8"/>
                  </a:cubicBezTo>
                  <a:cubicBezTo>
                    <a:pt x="11" y="9"/>
                    <a:pt x="10" y="9"/>
                    <a:pt x="10" y="10"/>
                  </a:cubicBezTo>
                  <a:cubicBezTo>
                    <a:pt x="9" y="10"/>
                    <a:pt x="9" y="11"/>
                    <a:pt x="8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5" y="12"/>
                    <a:pt x="4" y="11"/>
                    <a:pt x="4" y="11"/>
                  </a:cubicBezTo>
                  <a:cubicBezTo>
                    <a:pt x="3" y="11"/>
                    <a:pt x="2" y="10"/>
                    <a:pt x="2" y="10"/>
                  </a:cubicBezTo>
                  <a:cubicBezTo>
                    <a:pt x="1" y="9"/>
                    <a:pt x="1" y="9"/>
                    <a:pt x="1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0" y="4"/>
                    <a:pt x="1" y="4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2" y="1"/>
                    <a:pt x="3" y="1"/>
                    <a:pt x="4" y="0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7" y="0"/>
                    <a:pt x="7" y="0"/>
                    <a:pt x="8" y="0"/>
                  </a:cubicBezTo>
                  <a:cubicBezTo>
                    <a:pt x="9" y="1"/>
                    <a:pt x="9" y="1"/>
                    <a:pt x="10" y="2"/>
                  </a:cubicBezTo>
                  <a:cubicBezTo>
                    <a:pt x="10" y="2"/>
                    <a:pt x="11" y="3"/>
                    <a:pt x="11" y="4"/>
                  </a:cubicBezTo>
                  <a:cubicBezTo>
                    <a:pt x="11" y="4"/>
                    <a:pt x="12" y="5"/>
                    <a:pt x="12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92" name="Freeform 29">
              <a:extLst>
                <a:ext uri="{FF2B5EF4-FFF2-40B4-BE49-F238E27FC236}">
                  <a16:creationId xmlns:a16="http://schemas.microsoft.com/office/drawing/2014/main" id="{E9B00A5D-BE04-4D7D-B4A2-204E2D0E048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540006" y="6181188"/>
              <a:ext cx="97648" cy="130778"/>
            </a:xfrm>
            <a:custGeom>
              <a:avLst/>
              <a:gdLst>
                <a:gd name="T0" fmla="*/ 34 w 56"/>
                <a:gd name="T1" fmla="*/ 11 h 75"/>
                <a:gd name="T2" fmla="*/ 34 w 56"/>
                <a:gd name="T3" fmla="*/ 75 h 75"/>
                <a:gd name="T4" fmla="*/ 22 w 56"/>
                <a:gd name="T5" fmla="*/ 75 h 75"/>
                <a:gd name="T6" fmla="*/ 22 w 56"/>
                <a:gd name="T7" fmla="*/ 11 h 75"/>
                <a:gd name="T8" fmla="*/ 0 w 56"/>
                <a:gd name="T9" fmla="*/ 11 h 75"/>
                <a:gd name="T10" fmla="*/ 0 w 56"/>
                <a:gd name="T11" fmla="*/ 0 h 75"/>
                <a:gd name="T12" fmla="*/ 56 w 56"/>
                <a:gd name="T13" fmla="*/ 0 h 75"/>
                <a:gd name="T14" fmla="*/ 56 w 56"/>
                <a:gd name="T15" fmla="*/ 11 h 75"/>
                <a:gd name="T16" fmla="*/ 34 w 56"/>
                <a:gd name="T17" fmla="*/ 1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75">
                  <a:moveTo>
                    <a:pt x="34" y="11"/>
                  </a:moveTo>
                  <a:lnTo>
                    <a:pt x="34" y="75"/>
                  </a:lnTo>
                  <a:lnTo>
                    <a:pt x="22" y="75"/>
                  </a:lnTo>
                  <a:lnTo>
                    <a:pt x="22" y="11"/>
                  </a:lnTo>
                  <a:lnTo>
                    <a:pt x="0" y="11"/>
                  </a:lnTo>
                  <a:lnTo>
                    <a:pt x="0" y="0"/>
                  </a:lnTo>
                  <a:lnTo>
                    <a:pt x="56" y="0"/>
                  </a:lnTo>
                  <a:lnTo>
                    <a:pt x="56" y="11"/>
                  </a:lnTo>
                  <a:lnTo>
                    <a:pt x="34" y="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93" name="Freeform 30">
              <a:extLst>
                <a:ext uri="{FF2B5EF4-FFF2-40B4-BE49-F238E27FC236}">
                  <a16:creationId xmlns:a16="http://schemas.microsoft.com/office/drawing/2014/main" id="{72C85502-C007-49A3-A8AB-2BCC8C53945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651603" y="6174213"/>
              <a:ext cx="80211" cy="137753"/>
            </a:xfrm>
            <a:custGeom>
              <a:avLst/>
              <a:gdLst>
                <a:gd name="T0" fmla="*/ 24 w 31"/>
                <a:gd name="T1" fmla="*/ 54 h 54"/>
                <a:gd name="T2" fmla="*/ 24 w 31"/>
                <a:gd name="T3" fmla="*/ 32 h 54"/>
                <a:gd name="T4" fmla="*/ 22 w 31"/>
                <a:gd name="T5" fmla="*/ 24 h 54"/>
                <a:gd name="T6" fmla="*/ 16 w 31"/>
                <a:gd name="T7" fmla="*/ 22 h 54"/>
                <a:gd name="T8" fmla="*/ 13 w 31"/>
                <a:gd name="T9" fmla="*/ 22 h 54"/>
                <a:gd name="T10" fmla="*/ 10 w 31"/>
                <a:gd name="T11" fmla="*/ 24 h 54"/>
                <a:gd name="T12" fmla="*/ 8 w 31"/>
                <a:gd name="T13" fmla="*/ 27 h 54"/>
                <a:gd name="T14" fmla="*/ 8 w 31"/>
                <a:gd name="T15" fmla="*/ 31 h 54"/>
                <a:gd name="T16" fmla="*/ 8 w 31"/>
                <a:gd name="T17" fmla="*/ 54 h 54"/>
                <a:gd name="T18" fmla="*/ 0 w 31"/>
                <a:gd name="T19" fmla="*/ 54 h 54"/>
                <a:gd name="T20" fmla="*/ 0 w 31"/>
                <a:gd name="T21" fmla="*/ 4 h 54"/>
                <a:gd name="T22" fmla="*/ 8 w 31"/>
                <a:gd name="T23" fmla="*/ 0 h 54"/>
                <a:gd name="T24" fmla="*/ 8 w 31"/>
                <a:gd name="T25" fmla="*/ 19 h 54"/>
                <a:gd name="T26" fmla="*/ 10 w 31"/>
                <a:gd name="T27" fmla="*/ 17 h 54"/>
                <a:gd name="T28" fmla="*/ 12 w 31"/>
                <a:gd name="T29" fmla="*/ 16 h 54"/>
                <a:gd name="T30" fmla="*/ 15 w 31"/>
                <a:gd name="T31" fmla="*/ 15 h 54"/>
                <a:gd name="T32" fmla="*/ 18 w 31"/>
                <a:gd name="T33" fmla="*/ 15 h 54"/>
                <a:gd name="T34" fmla="*/ 24 w 31"/>
                <a:gd name="T35" fmla="*/ 16 h 54"/>
                <a:gd name="T36" fmla="*/ 28 w 31"/>
                <a:gd name="T37" fmla="*/ 19 h 54"/>
                <a:gd name="T38" fmla="*/ 30 w 31"/>
                <a:gd name="T39" fmla="*/ 24 h 54"/>
                <a:gd name="T40" fmla="*/ 31 w 31"/>
                <a:gd name="T41" fmla="*/ 32 h 54"/>
                <a:gd name="T42" fmla="*/ 31 w 31"/>
                <a:gd name="T43" fmla="*/ 54 h 54"/>
                <a:gd name="T44" fmla="*/ 24 w 31"/>
                <a:gd name="T4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4">
                  <a:moveTo>
                    <a:pt x="24" y="54"/>
                  </a:moveTo>
                  <a:cubicBezTo>
                    <a:pt x="24" y="32"/>
                    <a:pt x="24" y="32"/>
                    <a:pt x="24" y="32"/>
                  </a:cubicBezTo>
                  <a:cubicBezTo>
                    <a:pt x="24" y="28"/>
                    <a:pt x="23" y="26"/>
                    <a:pt x="22" y="24"/>
                  </a:cubicBezTo>
                  <a:cubicBezTo>
                    <a:pt x="21" y="22"/>
                    <a:pt x="19" y="22"/>
                    <a:pt x="16" y="22"/>
                  </a:cubicBezTo>
                  <a:cubicBezTo>
                    <a:pt x="15" y="22"/>
                    <a:pt x="14" y="22"/>
                    <a:pt x="13" y="22"/>
                  </a:cubicBezTo>
                  <a:cubicBezTo>
                    <a:pt x="12" y="22"/>
                    <a:pt x="11" y="23"/>
                    <a:pt x="10" y="24"/>
                  </a:cubicBezTo>
                  <a:cubicBezTo>
                    <a:pt x="9" y="25"/>
                    <a:pt x="9" y="26"/>
                    <a:pt x="8" y="27"/>
                  </a:cubicBezTo>
                  <a:cubicBezTo>
                    <a:pt x="8" y="28"/>
                    <a:pt x="8" y="30"/>
                    <a:pt x="8" y="31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8"/>
                    <a:pt x="9" y="18"/>
                    <a:pt x="10" y="17"/>
                  </a:cubicBezTo>
                  <a:cubicBezTo>
                    <a:pt x="10" y="17"/>
                    <a:pt x="11" y="16"/>
                    <a:pt x="12" y="16"/>
                  </a:cubicBezTo>
                  <a:cubicBezTo>
                    <a:pt x="13" y="15"/>
                    <a:pt x="14" y="15"/>
                    <a:pt x="15" y="15"/>
                  </a:cubicBezTo>
                  <a:cubicBezTo>
                    <a:pt x="16" y="15"/>
                    <a:pt x="17" y="15"/>
                    <a:pt x="18" y="15"/>
                  </a:cubicBezTo>
                  <a:cubicBezTo>
                    <a:pt x="20" y="15"/>
                    <a:pt x="22" y="15"/>
                    <a:pt x="24" y="16"/>
                  </a:cubicBezTo>
                  <a:cubicBezTo>
                    <a:pt x="25" y="16"/>
                    <a:pt x="27" y="17"/>
                    <a:pt x="28" y="19"/>
                  </a:cubicBezTo>
                  <a:cubicBezTo>
                    <a:pt x="29" y="20"/>
                    <a:pt x="30" y="22"/>
                    <a:pt x="30" y="24"/>
                  </a:cubicBezTo>
                  <a:cubicBezTo>
                    <a:pt x="31" y="27"/>
                    <a:pt x="31" y="29"/>
                    <a:pt x="31" y="32"/>
                  </a:cubicBezTo>
                  <a:cubicBezTo>
                    <a:pt x="31" y="54"/>
                    <a:pt x="31" y="54"/>
                    <a:pt x="31" y="54"/>
                  </a:cubicBezTo>
                  <a:lnTo>
                    <a:pt x="24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94" name="Freeform 31">
              <a:extLst>
                <a:ext uri="{FF2B5EF4-FFF2-40B4-BE49-F238E27FC236}">
                  <a16:creationId xmlns:a16="http://schemas.microsoft.com/office/drawing/2014/main" id="{9A42586B-B388-4323-82EB-ED3423EDC5D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750996" y="6212575"/>
              <a:ext cx="85443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7 w 33"/>
                <a:gd name="T7" fmla="*/ 22 h 40"/>
                <a:gd name="T8" fmla="*/ 8 w 33"/>
                <a:gd name="T9" fmla="*/ 27 h 40"/>
                <a:gd name="T10" fmla="*/ 11 w 33"/>
                <a:gd name="T11" fmla="*/ 30 h 40"/>
                <a:gd name="T12" fmla="*/ 13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4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4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4"/>
                    <a:pt x="8" y="26"/>
                    <a:pt x="8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1" y="31"/>
                    <a:pt x="12" y="32"/>
                    <a:pt x="13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2"/>
                    <a:pt x="21" y="32"/>
                    <a:pt x="21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4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19" y="39"/>
                    <a:pt x="18" y="40"/>
                    <a:pt x="16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0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2" y="31"/>
                  </a:cubicBezTo>
                  <a:cubicBezTo>
                    <a:pt x="1" y="29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4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19" y="0"/>
                    <a:pt x="22" y="0"/>
                    <a:pt x="24" y="1"/>
                  </a:cubicBezTo>
                  <a:cubicBezTo>
                    <a:pt x="26" y="2"/>
                    <a:pt x="27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2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4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3"/>
                    <a:pt x="7" y="14"/>
                    <a:pt x="7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95" name="Freeform 32">
              <a:extLst>
                <a:ext uri="{FF2B5EF4-FFF2-40B4-BE49-F238E27FC236}">
                  <a16:creationId xmlns:a16="http://schemas.microsoft.com/office/drawing/2014/main" id="{558D2F0C-3796-492F-9EBD-4BB822191F3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902698" y="6174213"/>
              <a:ext cx="80211" cy="139497"/>
            </a:xfrm>
            <a:custGeom>
              <a:avLst/>
              <a:gdLst>
                <a:gd name="T0" fmla="*/ 32 w 32"/>
                <a:gd name="T1" fmla="*/ 35 h 55"/>
                <a:gd name="T2" fmla="*/ 31 w 32"/>
                <a:gd name="T3" fmla="*/ 44 h 55"/>
                <a:gd name="T4" fmla="*/ 28 w 32"/>
                <a:gd name="T5" fmla="*/ 50 h 55"/>
                <a:gd name="T6" fmla="*/ 23 w 32"/>
                <a:gd name="T7" fmla="*/ 53 h 55"/>
                <a:gd name="T8" fmla="*/ 17 w 32"/>
                <a:gd name="T9" fmla="*/ 55 h 55"/>
                <a:gd name="T10" fmla="*/ 12 w 32"/>
                <a:gd name="T11" fmla="*/ 53 h 55"/>
                <a:gd name="T12" fmla="*/ 7 w 32"/>
                <a:gd name="T13" fmla="*/ 50 h 55"/>
                <a:gd name="T14" fmla="*/ 7 w 32"/>
                <a:gd name="T15" fmla="*/ 54 h 55"/>
                <a:gd name="T16" fmla="*/ 0 w 32"/>
                <a:gd name="T17" fmla="*/ 54 h 55"/>
                <a:gd name="T18" fmla="*/ 0 w 32"/>
                <a:gd name="T19" fmla="*/ 4 h 55"/>
                <a:gd name="T20" fmla="*/ 7 w 32"/>
                <a:gd name="T21" fmla="*/ 0 h 55"/>
                <a:gd name="T22" fmla="*/ 7 w 32"/>
                <a:gd name="T23" fmla="*/ 19 h 55"/>
                <a:gd name="T24" fmla="*/ 10 w 32"/>
                <a:gd name="T25" fmla="*/ 17 h 55"/>
                <a:gd name="T26" fmla="*/ 12 w 32"/>
                <a:gd name="T27" fmla="*/ 16 h 55"/>
                <a:gd name="T28" fmla="*/ 14 w 32"/>
                <a:gd name="T29" fmla="*/ 15 h 55"/>
                <a:gd name="T30" fmla="*/ 17 w 32"/>
                <a:gd name="T31" fmla="*/ 15 h 55"/>
                <a:gd name="T32" fmla="*/ 23 w 32"/>
                <a:gd name="T33" fmla="*/ 16 h 55"/>
                <a:gd name="T34" fmla="*/ 28 w 32"/>
                <a:gd name="T35" fmla="*/ 19 h 55"/>
                <a:gd name="T36" fmla="*/ 31 w 32"/>
                <a:gd name="T37" fmla="*/ 26 h 55"/>
                <a:gd name="T38" fmla="*/ 32 w 32"/>
                <a:gd name="T39" fmla="*/ 35 h 55"/>
                <a:gd name="T40" fmla="*/ 25 w 32"/>
                <a:gd name="T41" fmla="*/ 35 h 55"/>
                <a:gd name="T42" fmla="*/ 23 w 32"/>
                <a:gd name="T43" fmla="*/ 25 h 55"/>
                <a:gd name="T44" fmla="*/ 16 w 32"/>
                <a:gd name="T45" fmla="*/ 22 h 55"/>
                <a:gd name="T46" fmla="*/ 14 w 32"/>
                <a:gd name="T47" fmla="*/ 22 h 55"/>
                <a:gd name="T48" fmla="*/ 11 w 32"/>
                <a:gd name="T49" fmla="*/ 23 h 55"/>
                <a:gd name="T50" fmla="*/ 9 w 32"/>
                <a:gd name="T51" fmla="*/ 25 h 55"/>
                <a:gd name="T52" fmla="*/ 7 w 32"/>
                <a:gd name="T53" fmla="*/ 26 h 55"/>
                <a:gd name="T54" fmla="*/ 7 w 32"/>
                <a:gd name="T55" fmla="*/ 43 h 55"/>
                <a:gd name="T56" fmla="*/ 9 w 32"/>
                <a:gd name="T57" fmla="*/ 44 h 55"/>
                <a:gd name="T58" fmla="*/ 11 w 32"/>
                <a:gd name="T59" fmla="*/ 46 h 55"/>
                <a:gd name="T60" fmla="*/ 14 w 32"/>
                <a:gd name="T61" fmla="*/ 47 h 55"/>
                <a:gd name="T62" fmla="*/ 16 w 32"/>
                <a:gd name="T63" fmla="*/ 48 h 55"/>
                <a:gd name="T64" fmla="*/ 23 w 32"/>
                <a:gd name="T65" fmla="*/ 45 h 55"/>
                <a:gd name="T66" fmla="*/ 25 w 32"/>
                <a:gd name="T67" fmla="*/ 3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2" h="55">
                  <a:moveTo>
                    <a:pt x="32" y="35"/>
                  </a:moveTo>
                  <a:cubicBezTo>
                    <a:pt x="32" y="38"/>
                    <a:pt x="32" y="41"/>
                    <a:pt x="31" y="44"/>
                  </a:cubicBezTo>
                  <a:cubicBezTo>
                    <a:pt x="30" y="46"/>
                    <a:pt x="29" y="48"/>
                    <a:pt x="28" y="50"/>
                  </a:cubicBezTo>
                  <a:cubicBezTo>
                    <a:pt x="26" y="51"/>
                    <a:pt x="25" y="53"/>
                    <a:pt x="23" y="53"/>
                  </a:cubicBezTo>
                  <a:cubicBezTo>
                    <a:pt x="21" y="54"/>
                    <a:pt x="19" y="55"/>
                    <a:pt x="17" y="55"/>
                  </a:cubicBezTo>
                  <a:cubicBezTo>
                    <a:pt x="15" y="55"/>
                    <a:pt x="13" y="54"/>
                    <a:pt x="12" y="53"/>
                  </a:cubicBezTo>
                  <a:cubicBezTo>
                    <a:pt x="10" y="52"/>
                    <a:pt x="9" y="51"/>
                    <a:pt x="7" y="50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9" y="18"/>
                    <a:pt x="10" y="17"/>
                  </a:cubicBezTo>
                  <a:cubicBezTo>
                    <a:pt x="10" y="17"/>
                    <a:pt x="11" y="16"/>
                    <a:pt x="12" y="16"/>
                  </a:cubicBezTo>
                  <a:cubicBezTo>
                    <a:pt x="12" y="16"/>
                    <a:pt x="13" y="15"/>
                    <a:pt x="14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20" y="15"/>
                    <a:pt x="21" y="15"/>
                    <a:pt x="23" y="16"/>
                  </a:cubicBezTo>
                  <a:cubicBezTo>
                    <a:pt x="25" y="16"/>
                    <a:pt x="27" y="18"/>
                    <a:pt x="28" y="19"/>
                  </a:cubicBezTo>
                  <a:cubicBezTo>
                    <a:pt x="29" y="21"/>
                    <a:pt x="30" y="23"/>
                    <a:pt x="31" y="26"/>
                  </a:cubicBezTo>
                  <a:cubicBezTo>
                    <a:pt x="32" y="28"/>
                    <a:pt x="32" y="32"/>
                    <a:pt x="32" y="35"/>
                  </a:cubicBezTo>
                  <a:close/>
                  <a:moveTo>
                    <a:pt x="25" y="35"/>
                  </a:moveTo>
                  <a:cubicBezTo>
                    <a:pt x="25" y="31"/>
                    <a:pt x="24" y="27"/>
                    <a:pt x="23" y="25"/>
                  </a:cubicBezTo>
                  <a:cubicBezTo>
                    <a:pt x="21" y="23"/>
                    <a:pt x="19" y="22"/>
                    <a:pt x="16" y="22"/>
                  </a:cubicBezTo>
                  <a:cubicBezTo>
                    <a:pt x="15" y="22"/>
                    <a:pt x="14" y="22"/>
                    <a:pt x="14" y="22"/>
                  </a:cubicBezTo>
                  <a:cubicBezTo>
                    <a:pt x="13" y="22"/>
                    <a:pt x="12" y="23"/>
                    <a:pt x="11" y="23"/>
                  </a:cubicBezTo>
                  <a:cubicBezTo>
                    <a:pt x="10" y="23"/>
                    <a:pt x="10" y="24"/>
                    <a:pt x="9" y="25"/>
                  </a:cubicBezTo>
                  <a:cubicBezTo>
                    <a:pt x="8" y="25"/>
                    <a:pt x="8" y="26"/>
                    <a:pt x="7" y="26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8" y="43"/>
                    <a:pt x="8" y="44"/>
                    <a:pt x="9" y="44"/>
                  </a:cubicBezTo>
                  <a:cubicBezTo>
                    <a:pt x="10" y="45"/>
                    <a:pt x="10" y="45"/>
                    <a:pt x="11" y="46"/>
                  </a:cubicBezTo>
                  <a:cubicBezTo>
                    <a:pt x="12" y="46"/>
                    <a:pt x="13" y="47"/>
                    <a:pt x="14" y="47"/>
                  </a:cubicBezTo>
                  <a:cubicBezTo>
                    <a:pt x="15" y="47"/>
                    <a:pt x="15" y="48"/>
                    <a:pt x="16" y="48"/>
                  </a:cubicBezTo>
                  <a:cubicBezTo>
                    <a:pt x="19" y="48"/>
                    <a:pt x="21" y="47"/>
                    <a:pt x="23" y="45"/>
                  </a:cubicBezTo>
                  <a:cubicBezTo>
                    <a:pt x="24" y="43"/>
                    <a:pt x="25" y="39"/>
                    <a:pt x="2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96" name="Freeform 33">
              <a:extLst>
                <a:ext uri="{FF2B5EF4-FFF2-40B4-BE49-F238E27FC236}">
                  <a16:creationId xmlns:a16="http://schemas.microsoft.com/office/drawing/2014/main" id="{DE4E3633-17EF-414F-A86D-0B6A9F2F098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998603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8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4 w 33"/>
                <a:gd name="T21" fmla="*/ 31 h 40"/>
                <a:gd name="T22" fmla="*/ 26 w 33"/>
                <a:gd name="T23" fmla="*/ 30 h 40"/>
                <a:gd name="T24" fmla="*/ 30 w 33"/>
                <a:gd name="T25" fmla="*/ 35 h 40"/>
                <a:gd name="T26" fmla="*/ 28 w 33"/>
                <a:gd name="T27" fmla="*/ 37 h 40"/>
                <a:gd name="T28" fmla="*/ 25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2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6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1 w 33"/>
                <a:gd name="T69" fmla="*/ 7 h 40"/>
                <a:gd name="T70" fmla="*/ 17 w 33"/>
                <a:gd name="T71" fmla="*/ 6 h 40"/>
                <a:gd name="T72" fmla="*/ 13 w 33"/>
                <a:gd name="T73" fmla="*/ 7 h 40"/>
                <a:gd name="T74" fmla="*/ 11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6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10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1" y="32"/>
                    <a:pt x="21" y="32"/>
                    <a:pt x="22" y="32"/>
                  </a:cubicBezTo>
                  <a:cubicBezTo>
                    <a:pt x="23" y="32"/>
                    <a:pt x="23" y="31"/>
                    <a:pt x="24" y="31"/>
                  </a:cubicBezTo>
                  <a:cubicBezTo>
                    <a:pt x="24" y="31"/>
                    <a:pt x="25" y="30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8" y="37"/>
                  </a:cubicBezTo>
                  <a:cubicBezTo>
                    <a:pt x="27" y="37"/>
                    <a:pt x="26" y="38"/>
                    <a:pt x="25" y="38"/>
                  </a:cubicBezTo>
                  <a:cubicBezTo>
                    <a:pt x="24" y="39"/>
                    <a:pt x="23" y="39"/>
                    <a:pt x="21" y="39"/>
                  </a:cubicBezTo>
                  <a:cubicBezTo>
                    <a:pt x="20" y="39"/>
                    <a:pt x="19" y="40"/>
                    <a:pt x="17" y="40"/>
                  </a:cubicBezTo>
                  <a:cubicBezTo>
                    <a:pt x="15" y="40"/>
                    <a:pt x="14" y="39"/>
                    <a:pt x="12" y="39"/>
                  </a:cubicBezTo>
                  <a:cubicBezTo>
                    <a:pt x="11" y="38"/>
                    <a:pt x="10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5" y="34"/>
                    <a:pt x="4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16"/>
                    <a:pt x="1" y="13"/>
                    <a:pt x="2" y="11"/>
                  </a:cubicBezTo>
                  <a:cubicBezTo>
                    <a:pt x="2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0"/>
                    <a:pt x="15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1" y="7"/>
                    <a:pt x="32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6" y="16"/>
                  </a:moveTo>
                  <a:cubicBezTo>
                    <a:pt x="26" y="15"/>
                    <a:pt x="25" y="13"/>
                    <a:pt x="25" y="12"/>
                  </a:cubicBezTo>
                  <a:cubicBezTo>
                    <a:pt x="25" y="11"/>
                    <a:pt x="24" y="10"/>
                    <a:pt x="23" y="9"/>
                  </a:cubicBezTo>
                  <a:cubicBezTo>
                    <a:pt x="23" y="8"/>
                    <a:pt x="22" y="8"/>
                    <a:pt x="21" y="7"/>
                  </a:cubicBezTo>
                  <a:cubicBezTo>
                    <a:pt x="20" y="7"/>
                    <a:pt x="18" y="6"/>
                    <a:pt x="17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1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97" name="Freeform 34">
              <a:extLst>
                <a:ext uri="{FF2B5EF4-FFF2-40B4-BE49-F238E27FC236}">
                  <a16:creationId xmlns:a16="http://schemas.microsoft.com/office/drawing/2014/main" id="{2572AE39-9386-47FC-B6AF-FBCF804BEBF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096251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2 w 22"/>
                <a:gd name="T25" fmla="*/ 0 h 55"/>
                <a:gd name="T26" fmla="*/ 12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2 w 22"/>
                <a:gd name="T33" fmla="*/ 22 h 55"/>
                <a:gd name="T34" fmla="*/ 12 w 22"/>
                <a:gd name="T35" fmla="*/ 43 h 55"/>
                <a:gd name="T36" fmla="*/ 13 w 22"/>
                <a:gd name="T37" fmla="*/ 45 h 55"/>
                <a:gd name="T38" fmla="*/ 13 w 22"/>
                <a:gd name="T39" fmla="*/ 47 h 55"/>
                <a:gd name="T40" fmla="*/ 15 w 22"/>
                <a:gd name="T41" fmla="*/ 47 h 55"/>
                <a:gd name="T42" fmla="*/ 16 w 22"/>
                <a:gd name="T43" fmla="*/ 48 h 55"/>
                <a:gd name="T44" fmla="*/ 19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2" y="55"/>
                    <a:pt x="11" y="54"/>
                    <a:pt x="10" y="54"/>
                  </a:cubicBezTo>
                  <a:cubicBezTo>
                    <a:pt x="9" y="54"/>
                    <a:pt x="8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4"/>
                    <a:pt x="13" y="45"/>
                    <a:pt x="13" y="45"/>
                  </a:cubicBezTo>
                  <a:cubicBezTo>
                    <a:pt x="13" y="46"/>
                    <a:pt x="13" y="46"/>
                    <a:pt x="13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6" y="48"/>
                  </a:cubicBezTo>
                  <a:cubicBezTo>
                    <a:pt x="17" y="48"/>
                    <a:pt x="18" y="48"/>
                    <a:pt x="19" y="47"/>
                  </a:cubicBezTo>
                  <a:cubicBezTo>
                    <a:pt x="20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98" name="Freeform 35">
              <a:extLst>
                <a:ext uri="{FF2B5EF4-FFF2-40B4-BE49-F238E27FC236}">
                  <a16:creationId xmlns:a16="http://schemas.microsoft.com/office/drawing/2014/main" id="{7096AEC6-B8C0-4212-842F-89677AE7D80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164256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7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2 w 22"/>
                <a:gd name="T25" fmla="*/ 0 h 55"/>
                <a:gd name="T26" fmla="*/ 12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2 w 22"/>
                <a:gd name="T33" fmla="*/ 22 h 55"/>
                <a:gd name="T34" fmla="*/ 12 w 22"/>
                <a:gd name="T35" fmla="*/ 43 h 55"/>
                <a:gd name="T36" fmla="*/ 13 w 22"/>
                <a:gd name="T37" fmla="*/ 45 h 55"/>
                <a:gd name="T38" fmla="*/ 13 w 22"/>
                <a:gd name="T39" fmla="*/ 47 h 55"/>
                <a:gd name="T40" fmla="*/ 15 w 22"/>
                <a:gd name="T41" fmla="*/ 47 h 55"/>
                <a:gd name="T42" fmla="*/ 16 w 22"/>
                <a:gd name="T43" fmla="*/ 48 h 55"/>
                <a:gd name="T44" fmla="*/ 19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6" y="54"/>
                    <a:pt x="15" y="55"/>
                    <a:pt x="14" y="55"/>
                  </a:cubicBezTo>
                  <a:cubicBezTo>
                    <a:pt x="12" y="55"/>
                    <a:pt x="11" y="54"/>
                    <a:pt x="10" y="54"/>
                  </a:cubicBezTo>
                  <a:cubicBezTo>
                    <a:pt x="9" y="54"/>
                    <a:pt x="8" y="53"/>
                    <a:pt x="7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4"/>
                    <a:pt x="12" y="45"/>
                    <a:pt x="13" y="45"/>
                  </a:cubicBezTo>
                  <a:cubicBezTo>
                    <a:pt x="13" y="46"/>
                    <a:pt x="13" y="46"/>
                    <a:pt x="13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6" y="48"/>
                  </a:cubicBezTo>
                  <a:cubicBezTo>
                    <a:pt x="17" y="48"/>
                    <a:pt x="18" y="48"/>
                    <a:pt x="19" y="47"/>
                  </a:cubicBezTo>
                  <a:cubicBezTo>
                    <a:pt x="20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99" name="Freeform 36">
              <a:extLst>
                <a:ext uri="{FF2B5EF4-FFF2-40B4-BE49-F238E27FC236}">
                  <a16:creationId xmlns:a16="http://schemas.microsoft.com/office/drawing/2014/main" id="{406AD873-E434-40CF-BFBD-6D1D1CA7CB8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234004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8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4 w 33"/>
                <a:gd name="T21" fmla="*/ 31 h 40"/>
                <a:gd name="T22" fmla="*/ 26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5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2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6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1 w 33"/>
                <a:gd name="T69" fmla="*/ 7 h 40"/>
                <a:gd name="T70" fmla="*/ 17 w 33"/>
                <a:gd name="T71" fmla="*/ 6 h 40"/>
                <a:gd name="T72" fmla="*/ 13 w 33"/>
                <a:gd name="T73" fmla="*/ 7 h 40"/>
                <a:gd name="T74" fmla="*/ 11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6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10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1" y="32"/>
                    <a:pt x="21" y="32"/>
                    <a:pt x="22" y="32"/>
                  </a:cubicBezTo>
                  <a:cubicBezTo>
                    <a:pt x="23" y="32"/>
                    <a:pt x="23" y="31"/>
                    <a:pt x="24" y="31"/>
                  </a:cubicBezTo>
                  <a:cubicBezTo>
                    <a:pt x="24" y="31"/>
                    <a:pt x="25" y="30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7" y="37"/>
                    <a:pt x="26" y="38"/>
                    <a:pt x="25" y="38"/>
                  </a:cubicBezTo>
                  <a:cubicBezTo>
                    <a:pt x="24" y="39"/>
                    <a:pt x="22" y="39"/>
                    <a:pt x="21" y="39"/>
                  </a:cubicBezTo>
                  <a:cubicBezTo>
                    <a:pt x="20" y="39"/>
                    <a:pt x="19" y="40"/>
                    <a:pt x="17" y="40"/>
                  </a:cubicBezTo>
                  <a:cubicBezTo>
                    <a:pt x="15" y="40"/>
                    <a:pt x="14" y="39"/>
                    <a:pt x="12" y="39"/>
                  </a:cubicBezTo>
                  <a:cubicBezTo>
                    <a:pt x="11" y="38"/>
                    <a:pt x="10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5" y="34"/>
                    <a:pt x="4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16"/>
                    <a:pt x="1" y="13"/>
                    <a:pt x="2" y="11"/>
                  </a:cubicBezTo>
                  <a:cubicBezTo>
                    <a:pt x="2" y="8"/>
                    <a:pt x="4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5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1" y="7"/>
                    <a:pt x="32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6" y="16"/>
                  </a:moveTo>
                  <a:cubicBezTo>
                    <a:pt x="26" y="15"/>
                    <a:pt x="25" y="13"/>
                    <a:pt x="25" y="12"/>
                  </a:cubicBezTo>
                  <a:cubicBezTo>
                    <a:pt x="25" y="11"/>
                    <a:pt x="24" y="10"/>
                    <a:pt x="23" y="9"/>
                  </a:cubicBezTo>
                  <a:cubicBezTo>
                    <a:pt x="23" y="8"/>
                    <a:pt x="22" y="8"/>
                    <a:pt x="21" y="7"/>
                  </a:cubicBezTo>
                  <a:cubicBezTo>
                    <a:pt x="20" y="7"/>
                    <a:pt x="18" y="6"/>
                    <a:pt x="17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1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00" name="Freeform 37">
              <a:extLst>
                <a:ext uri="{FF2B5EF4-FFF2-40B4-BE49-F238E27FC236}">
                  <a16:creationId xmlns:a16="http://schemas.microsoft.com/office/drawing/2014/main" id="{74857EE2-44CC-4E8F-B1BB-355509B3EFE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336884" y="6212575"/>
              <a:ext cx="59286" cy="99391"/>
            </a:xfrm>
            <a:custGeom>
              <a:avLst/>
              <a:gdLst>
                <a:gd name="T0" fmla="*/ 21 w 23"/>
                <a:gd name="T1" fmla="*/ 8 h 39"/>
                <a:gd name="T2" fmla="*/ 19 w 23"/>
                <a:gd name="T3" fmla="*/ 7 h 39"/>
                <a:gd name="T4" fmla="*/ 15 w 23"/>
                <a:gd name="T5" fmla="*/ 7 h 39"/>
                <a:gd name="T6" fmla="*/ 10 w 23"/>
                <a:gd name="T7" fmla="*/ 9 h 39"/>
                <a:gd name="T8" fmla="*/ 8 w 23"/>
                <a:gd name="T9" fmla="*/ 17 h 39"/>
                <a:gd name="T10" fmla="*/ 8 w 23"/>
                <a:gd name="T11" fmla="*/ 39 h 39"/>
                <a:gd name="T12" fmla="*/ 0 w 23"/>
                <a:gd name="T13" fmla="*/ 39 h 39"/>
                <a:gd name="T14" fmla="*/ 0 w 23"/>
                <a:gd name="T15" fmla="*/ 0 h 39"/>
                <a:gd name="T16" fmla="*/ 8 w 23"/>
                <a:gd name="T17" fmla="*/ 0 h 39"/>
                <a:gd name="T18" fmla="*/ 8 w 23"/>
                <a:gd name="T19" fmla="*/ 4 h 39"/>
                <a:gd name="T20" fmla="*/ 9 w 23"/>
                <a:gd name="T21" fmla="*/ 2 h 39"/>
                <a:gd name="T22" fmla="*/ 11 w 23"/>
                <a:gd name="T23" fmla="*/ 1 h 39"/>
                <a:gd name="T24" fmla="*/ 14 w 23"/>
                <a:gd name="T25" fmla="*/ 0 h 39"/>
                <a:gd name="T26" fmla="*/ 17 w 23"/>
                <a:gd name="T27" fmla="*/ 0 h 39"/>
                <a:gd name="T28" fmla="*/ 20 w 23"/>
                <a:gd name="T29" fmla="*/ 0 h 39"/>
                <a:gd name="T30" fmla="*/ 23 w 23"/>
                <a:gd name="T31" fmla="*/ 1 h 39"/>
                <a:gd name="T32" fmla="*/ 21 w 23"/>
                <a:gd name="T33" fmla="*/ 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39">
                  <a:moveTo>
                    <a:pt x="21" y="8"/>
                  </a:moveTo>
                  <a:cubicBezTo>
                    <a:pt x="20" y="8"/>
                    <a:pt x="19" y="8"/>
                    <a:pt x="19" y="7"/>
                  </a:cubicBezTo>
                  <a:cubicBezTo>
                    <a:pt x="18" y="7"/>
                    <a:pt x="17" y="7"/>
                    <a:pt x="15" y="7"/>
                  </a:cubicBezTo>
                  <a:cubicBezTo>
                    <a:pt x="13" y="7"/>
                    <a:pt x="11" y="8"/>
                    <a:pt x="10" y="9"/>
                  </a:cubicBezTo>
                  <a:cubicBezTo>
                    <a:pt x="8" y="11"/>
                    <a:pt x="8" y="14"/>
                    <a:pt x="8" y="1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9" y="3"/>
                    <a:pt x="9" y="2"/>
                  </a:cubicBezTo>
                  <a:cubicBezTo>
                    <a:pt x="10" y="2"/>
                    <a:pt x="11" y="1"/>
                    <a:pt x="11" y="1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8" y="0"/>
                    <a:pt x="19" y="0"/>
                    <a:pt x="20" y="0"/>
                  </a:cubicBezTo>
                  <a:cubicBezTo>
                    <a:pt x="21" y="0"/>
                    <a:pt x="22" y="1"/>
                    <a:pt x="23" y="1"/>
                  </a:cubicBezTo>
                  <a:lnTo>
                    <a:pt x="21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01" name="Freeform 38">
              <a:extLst>
                <a:ext uri="{FF2B5EF4-FFF2-40B4-BE49-F238E27FC236}">
                  <a16:creationId xmlns:a16="http://schemas.microsoft.com/office/drawing/2014/main" id="{D39EC8B1-952E-4BF5-9735-6A38584161B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451969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2 w 22"/>
                <a:gd name="T25" fmla="*/ 0 h 55"/>
                <a:gd name="T26" fmla="*/ 12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2 w 22"/>
                <a:gd name="T33" fmla="*/ 22 h 55"/>
                <a:gd name="T34" fmla="*/ 12 w 22"/>
                <a:gd name="T35" fmla="*/ 43 h 55"/>
                <a:gd name="T36" fmla="*/ 13 w 22"/>
                <a:gd name="T37" fmla="*/ 45 h 55"/>
                <a:gd name="T38" fmla="*/ 13 w 22"/>
                <a:gd name="T39" fmla="*/ 47 h 55"/>
                <a:gd name="T40" fmla="*/ 15 w 22"/>
                <a:gd name="T41" fmla="*/ 47 h 55"/>
                <a:gd name="T42" fmla="*/ 16 w 22"/>
                <a:gd name="T43" fmla="*/ 48 h 55"/>
                <a:gd name="T44" fmla="*/ 19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2" y="55"/>
                    <a:pt x="11" y="54"/>
                    <a:pt x="10" y="54"/>
                  </a:cubicBezTo>
                  <a:cubicBezTo>
                    <a:pt x="9" y="54"/>
                    <a:pt x="8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4"/>
                    <a:pt x="12" y="45"/>
                    <a:pt x="13" y="45"/>
                  </a:cubicBezTo>
                  <a:cubicBezTo>
                    <a:pt x="13" y="46"/>
                    <a:pt x="13" y="46"/>
                    <a:pt x="13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6" y="48"/>
                  </a:cubicBezTo>
                  <a:cubicBezTo>
                    <a:pt x="17" y="48"/>
                    <a:pt x="18" y="48"/>
                    <a:pt x="19" y="47"/>
                  </a:cubicBezTo>
                  <a:cubicBezTo>
                    <a:pt x="20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02" name="Freeform 39">
              <a:extLst>
                <a:ext uri="{FF2B5EF4-FFF2-40B4-BE49-F238E27FC236}">
                  <a16:creationId xmlns:a16="http://schemas.microsoft.com/office/drawing/2014/main" id="{EA37D3DF-3401-44BD-97F4-F423BFC87A1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530436" y="6174213"/>
              <a:ext cx="80211" cy="137753"/>
            </a:xfrm>
            <a:custGeom>
              <a:avLst/>
              <a:gdLst>
                <a:gd name="T0" fmla="*/ 23 w 31"/>
                <a:gd name="T1" fmla="*/ 54 h 54"/>
                <a:gd name="T2" fmla="*/ 23 w 31"/>
                <a:gd name="T3" fmla="*/ 32 h 54"/>
                <a:gd name="T4" fmla="*/ 21 w 31"/>
                <a:gd name="T5" fmla="*/ 24 h 54"/>
                <a:gd name="T6" fmla="*/ 15 w 31"/>
                <a:gd name="T7" fmla="*/ 22 h 54"/>
                <a:gd name="T8" fmla="*/ 12 w 31"/>
                <a:gd name="T9" fmla="*/ 22 h 54"/>
                <a:gd name="T10" fmla="*/ 9 w 31"/>
                <a:gd name="T11" fmla="*/ 24 h 54"/>
                <a:gd name="T12" fmla="*/ 8 w 31"/>
                <a:gd name="T13" fmla="*/ 27 h 54"/>
                <a:gd name="T14" fmla="*/ 7 w 31"/>
                <a:gd name="T15" fmla="*/ 31 h 54"/>
                <a:gd name="T16" fmla="*/ 7 w 31"/>
                <a:gd name="T17" fmla="*/ 54 h 54"/>
                <a:gd name="T18" fmla="*/ 0 w 31"/>
                <a:gd name="T19" fmla="*/ 54 h 54"/>
                <a:gd name="T20" fmla="*/ 0 w 31"/>
                <a:gd name="T21" fmla="*/ 4 h 54"/>
                <a:gd name="T22" fmla="*/ 7 w 31"/>
                <a:gd name="T23" fmla="*/ 0 h 54"/>
                <a:gd name="T24" fmla="*/ 7 w 31"/>
                <a:gd name="T25" fmla="*/ 19 h 54"/>
                <a:gd name="T26" fmla="*/ 9 w 31"/>
                <a:gd name="T27" fmla="*/ 17 h 54"/>
                <a:gd name="T28" fmla="*/ 11 w 31"/>
                <a:gd name="T29" fmla="*/ 16 h 54"/>
                <a:gd name="T30" fmla="*/ 14 w 31"/>
                <a:gd name="T31" fmla="*/ 15 h 54"/>
                <a:gd name="T32" fmla="*/ 17 w 31"/>
                <a:gd name="T33" fmla="*/ 15 h 54"/>
                <a:gd name="T34" fmla="*/ 23 w 31"/>
                <a:gd name="T35" fmla="*/ 16 h 54"/>
                <a:gd name="T36" fmla="*/ 27 w 31"/>
                <a:gd name="T37" fmla="*/ 19 h 54"/>
                <a:gd name="T38" fmla="*/ 30 w 31"/>
                <a:gd name="T39" fmla="*/ 24 h 54"/>
                <a:gd name="T40" fmla="*/ 31 w 31"/>
                <a:gd name="T41" fmla="*/ 32 h 54"/>
                <a:gd name="T42" fmla="*/ 31 w 31"/>
                <a:gd name="T43" fmla="*/ 54 h 54"/>
                <a:gd name="T44" fmla="*/ 23 w 31"/>
                <a:gd name="T4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4">
                  <a:moveTo>
                    <a:pt x="23" y="54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2" y="26"/>
                    <a:pt x="21" y="24"/>
                  </a:cubicBezTo>
                  <a:cubicBezTo>
                    <a:pt x="20" y="22"/>
                    <a:pt x="18" y="22"/>
                    <a:pt x="15" y="22"/>
                  </a:cubicBezTo>
                  <a:cubicBezTo>
                    <a:pt x="14" y="22"/>
                    <a:pt x="13" y="22"/>
                    <a:pt x="12" y="22"/>
                  </a:cubicBezTo>
                  <a:cubicBezTo>
                    <a:pt x="11" y="22"/>
                    <a:pt x="10" y="23"/>
                    <a:pt x="9" y="24"/>
                  </a:cubicBezTo>
                  <a:cubicBezTo>
                    <a:pt x="9" y="25"/>
                    <a:pt x="8" y="26"/>
                    <a:pt x="8" y="27"/>
                  </a:cubicBezTo>
                  <a:cubicBezTo>
                    <a:pt x="7" y="28"/>
                    <a:pt x="7" y="30"/>
                    <a:pt x="7" y="31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8" y="18"/>
                    <a:pt x="9" y="17"/>
                  </a:cubicBezTo>
                  <a:cubicBezTo>
                    <a:pt x="10" y="17"/>
                    <a:pt x="10" y="16"/>
                    <a:pt x="11" y="16"/>
                  </a:cubicBezTo>
                  <a:cubicBezTo>
                    <a:pt x="12" y="15"/>
                    <a:pt x="13" y="15"/>
                    <a:pt x="14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19" y="15"/>
                    <a:pt x="21" y="15"/>
                    <a:pt x="23" y="16"/>
                  </a:cubicBezTo>
                  <a:cubicBezTo>
                    <a:pt x="25" y="16"/>
                    <a:pt x="26" y="17"/>
                    <a:pt x="27" y="19"/>
                  </a:cubicBezTo>
                  <a:cubicBezTo>
                    <a:pt x="28" y="20"/>
                    <a:pt x="29" y="22"/>
                    <a:pt x="30" y="24"/>
                  </a:cubicBezTo>
                  <a:cubicBezTo>
                    <a:pt x="30" y="27"/>
                    <a:pt x="31" y="29"/>
                    <a:pt x="31" y="32"/>
                  </a:cubicBezTo>
                  <a:cubicBezTo>
                    <a:pt x="31" y="54"/>
                    <a:pt x="31" y="54"/>
                    <a:pt x="31" y="54"/>
                  </a:cubicBezTo>
                  <a:lnTo>
                    <a:pt x="23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03" name="Freeform 40">
              <a:extLst>
                <a:ext uri="{FF2B5EF4-FFF2-40B4-BE49-F238E27FC236}">
                  <a16:creationId xmlns:a16="http://schemas.microsoft.com/office/drawing/2014/main" id="{7DFA4B46-95EA-4D4D-800F-4D2DB7BB66E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628084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7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2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19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5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1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5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04" name="Freeform 41">
              <a:extLst>
                <a:ext uri="{FF2B5EF4-FFF2-40B4-BE49-F238E27FC236}">
                  <a16:creationId xmlns:a16="http://schemas.microsoft.com/office/drawing/2014/main" id="{EF5012BA-3255-4BEF-8F4F-9117A6BEF32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772813" y="6212575"/>
              <a:ext cx="81955" cy="101135"/>
            </a:xfrm>
            <a:custGeom>
              <a:avLst/>
              <a:gdLst>
                <a:gd name="T0" fmla="*/ 24 w 32"/>
                <a:gd name="T1" fmla="*/ 39 h 40"/>
                <a:gd name="T2" fmla="*/ 24 w 32"/>
                <a:gd name="T3" fmla="*/ 35 h 40"/>
                <a:gd name="T4" fmla="*/ 22 w 32"/>
                <a:gd name="T5" fmla="*/ 37 h 40"/>
                <a:gd name="T6" fmla="*/ 20 w 32"/>
                <a:gd name="T7" fmla="*/ 38 h 40"/>
                <a:gd name="T8" fmla="*/ 17 w 32"/>
                <a:gd name="T9" fmla="*/ 39 h 40"/>
                <a:gd name="T10" fmla="*/ 14 w 32"/>
                <a:gd name="T11" fmla="*/ 40 h 40"/>
                <a:gd name="T12" fmla="*/ 9 w 32"/>
                <a:gd name="T13" fmla="*/ 39 h 40"/>
                <a:gd name="T14" fmla="*/ 5 w 32"/>
                <a:gd name="T15" fmla="*/ 37 h 40"/>
                <a:gd name="T16" fmla="*/ 2 w 32"/>
                <a:gd name="T17" fmla="*/ 33 h 40"/>
                <a:gd name="T18" fmla="*/ 0 w 32"/>
                <a:gd name="T19" fmla="*/ 27 h 40"/>
                <a:gd name="T20" fmla="*/ 2 w 32"/>
                <a:gd name="T21" fmla="*/ 21 h 40"/>
                <a:gd name="T22" fmla="*/ 5 w 32"/>
                <a:gd name="T23" fmla="*/ 17 h 40"/>
                <a:gd name="T24" fmla="*/ 10 w 32"/>
                <a:gd name="T25" fmla="*/ 15 h 40"/>
                <a:gd name="T26" fmla="*/ 16 w 32"/>
                <a:gd name="T27" fmla="*/ 14 h 40"/>
                <a:gd name="T28" fmla="*/ 21 w 32"/>
                <a:gd name="T29" fmla="*/ 15 h 40"/>
                <a:gd name="T30" fmla="*/ 24 w 32"/>
                <a:gd name="T31" fmla="*/ 16 h 40"/>
                <a:gd name="T32" fmla="*/ 24 w 32"/>
                <a:gd name="T33" fmla="*/ 13 h 40"/>
                <a:gd name="T34" fmla="*/ 22 w 32"/>
                <a:gd name="T35" fmla="*/ 8 h 40"/>
                <a:gd name="T36" fmla="*/ 17 w 32"/>
                <a:gd name="T37" fmla="*/ 6 h 40"/>
                <a:gd name="T38" fmla="*/ 12 w 32"/>
                <a:gd name="T39" fmla="*/ 7 h 40"/>
                <a:gd name="T40" fmla="*/ 7 w 32"/>
                <a:gd name="T41" fmla="*/ 9 h 40"/>
                <a:gd name="T42" fmla="*/ 4 w 32"/>
                <a:gd name="T43" fmla="*/ 3 h 40"/>
                <a:gd name="T44" fmla="*/ 10 w 32"/>
                <a:gd name="T45" fmla="*/ 0 h 40"/>
                <a:gd name="T46" fmla="*/ 17 w 32"/>
                <a:gd name="T47" fmla="*/ 0 h 40"/>
                <a:gd name="T48" fmla="*/ 23 w 32"/>
                <a:gd name="T49" fmla="*/ 0 h 40"/>
                <a:gd name="T50" fmla="*/ 28 w 32"/>
                <a:gd name="T51" fmla="*/ 3 h 40"/>
                <a:gd name="T52" fmla="*/ 31 w 32"/>
                <a:gd name="T53" fmla="*/ 7 h 40"/>
                <a:gd name="T54" fmla="*/ 32 w 32"/>
                <a:gd name="T55" fmla="*/ 12 h 40"/>
                <a:gd name="T56" fmla="*/ 32 w 32"/>
                <a:gd name="T57" fmla="*/ 39 h 40"/>
                <a:gd name="T58" fmla="*/ 24 w 32"/>
                <a:gd name="T59" fmla="*/ 39 h 40"/>
                <a:gd name="T60" fmla="*/ 24 w 32"/>
                <a:gd name="T61" fmla="*/ 22 h 40"/>
                <a:gd name="T62" fmla="*/ 22 w 32"/>
                <a:gd name="T63" fmla="*/ 22 h 40"/>
                <a:gd name="T64" fmla="*/ 21 w 32"/>
                <a:gd name="T65" fmla="*/ 21 h 40"/>
                <a:gd name="T66" fmla="*/ 18 w 32"/>
                <a:gd name="T67" fmla="*/ 21 h 40"/>
                <a:gd name="T68" fmla="*/ 16 w 32"/>
                <a:gd name="T69" fmla="*/ 21 h 40"/>
                <a:gd name="T70" fmla="*/ 10 w 32"/>
                <a:gd name="T71" fmla="*/ 22 h 40"/>
                <a:gd name="T72" fmla="*/ 8 w 32"/>
                <a:gd name="T73" fmla="*/ 26 h 40"/>
                <a:gd name="T74" fmla="*/ 8 w 32"/>
                <a:gd name="T75" fmla="*/ 29 h 40"/>
                <a:gd name="T76" fmla="*/ 10 w 32"/>
                <a:gd name="T77" fmla="*/ 31 h 40"/>
                <a:gd name="T78" fmla="*/ 12 w 32"/>
                <a:gd name="T79" fmla="*/ 32 h 40"/>
                <a:gd name="T80" fmla="*/ 15 w 32"/>
                <a:gd name="T81" fmla="*/ 33 h 40"/>
                <a:gd name="T82" fmla="*/ 18 w 32"/>
                <a:gd name="T83" fmla="*/ 32 h 40"/>
                <a:gd name="T84" fmla="*/ 21 w 32"/>
                <a:gd name="T85" fmla="*/ 31 h 40"/>
                <a:gd name="T86" fmla="*/ 23 w 32"/>
                <a:gd name="T87" fmla="*/ 30 h 40"/>
                <a:gd name="T88" fmla="*/ 24 w 32"/>
                <a:gd name="T89" fmla="*/ 28 h 40"/>
                <a:gd name="T90" fmla="*/ 24 w 32"/>
                <a:gd name="T91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2" h="40">
                  <a:moveTo>
                    <a:pt x="24" y="39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23" y="36"/>
                    <a:pt x="23" y="37"/>
                    <a:pt x="22" y="37"/>
                  </a:cubicBezTo>
                  <a:cubicBezTo>
                    <a:pt x="21" y="37"/>
                    <a:pt x="21" y="38"/>
                    <a:pt x="20" y="38"/>
                  </a:cubicBezTo>
                  <a:cubicBezTo>
                    <a:pt x="19" y="39"/>
                    <a:pt x="18" y="39"/>
                    <a:pt x="17" y="39"/>
                  </a:cubicBezTo>
                  <a:cubicBezTo>
                    <a:pt x="16" y="39"/>
                    <a:pt x="15" y="40"/>
                    <a:pt x="14" y="40"/>
                  </a:cubicBezTo>
                  <a:cubicBezTo>
                    <a:pt x="12" y="40"/>
                    <a:pt x="11" y="39"/>
                    <a:pt x="9" y="39"/>
                  </a:cubicBezTo>
                  <a:cubicBezTo>
                    <a:pt x="7" y="38"/>
                    <a:pt x="6" y="38"/>
                    <a:pt x="5" y="37"/>
                  </a:cubicBezTo>
                  <a:cubicBezTo>
                    <a:pt x="3" y="36"/>
                    <a:pt x="2" y="34"/>
                    <a:pt x="2" y="33"/>
                  </a:cubicBezTo>
                  <a:cubicBezTo>
                    <a:pt x="1" y="31"/>
                    <a:pt x="0" y="29"/>
                    <a:pt x="0" y="27"/>
                  </a:cubicBezTo>
                  <a:cubicBezTo>
                    <a:pt x="0" y="24"/>
                    <a:pt x="1" y="23"/>
                    <a:pt x="2" y="21"/>
                  </a:cubicBezTo>
                  <a:cubicBezTo>
                    <a:pt x="2" y="20"/>
                    <a:pt x="3" y="18"/>
                    <a:pt x="5" y="17"/>
                  </a:cubicBezTo>
                  <a:cubicBezTo>
                    <a:pt x="6" y="16"/>
                    <a:pt x="8" y="15"/>
                    <a:pt x="10" y="15"/>
                  </a:cubicBezTo>
                  <a:cubicBezTo>
                    <a:pt x="12" y="14"/>
                    <a:pt x="14" y="14"/>
                    <a:pt x="16" y="14"/>
                  </a:cubicBezTo>
                  <a:cubicBezTo>
                    <a:pt x="18" y="14"/>
                    <a:pt x="19" y="14"/>
                    <a:pt x="21" y="15"/>
                  </a:cubicBezTo>
                  <a:cubicBezTo>
                    <a:pt x="22" y="15"/>
                    <a:pt x="23" y="15"/>
                    <a:pt x="24" y="16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11"/>
                    <a:pt x="24" y="9"/>
                    <a:pt x="22" y="8"/>
                  </a:cubicBezTo>
                  <a:cubicBezTo>
                    <a:pt x="21" y="7"/>
                    <a:pt x="19" y="6"/>
                    <a:pt x="17" y="6"/>
                  </a:cubicBezTo>
                  <a:cubicBezTo>
                    <a:pt x="15" y="6"/>
                    <a:pt x="13" y="6"/>
                    <a:pt x="12" y="7"/>
                  </a:cubicBezTo>
                  <a:cubicBezTo>
                    <a:pt x="10" y="7"/>
                    <a:pt x="9" y="8"/>
                    <a:pt x="7" y="9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6" y="2"/>
                    <a:pt x="8" y="1"/>
                    <a:pt x="10" y="0"/>
                  </a:cubicBezTo>
                  <a:cubicBezTo>
                    <a:pt x="12" y="0"/>
                    <a:pt x="15" y="0"/>
                    <a:pt x="17" y="0"/>
                  </a:cubicBezTo>
                  <a:cubicBezTo>
                    <a:pt x="19" y="0"/>
                    <a:pt x="21" y="0"/>
                    <a:pt x="23" y="0"/>
                  </a:cubicBezTo>
                  <a:cubicBezTo>
                    <a:pt x="25" y="1"/>
                    <a:pt x="26" y="2"/>
                    <a:pt x="28" y="3"/>
                  </a:cubicBezTo>
                  <a:cubicBezTo>
                    <a:pt x="29" y="4"/>
                    <a:pt x="30" y="5"/>
                    <a:pt x="31" y="7"/>
                  </a:cubicBezTo>
                  <a:cubicBezTo>
                    <a:pt x="31" y="8"/>
                    <a:pt x="32" y="10"/>
                    <a:pt x="32" y="1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24" y="39"/>
                  </a:lnTo>
                  <a:close/>
                  <a:moveTo>
                    <a:pt x="24" y="22"/>
                  </a:moveTo>
                  <a:cubicBezTo>
                    <a:pt x="24" y="22"/>
                    <a:pt x="23" y="22"/>
                    <a:pt x="22" y="22"/>
                  </a:cubicBezTo>
                  <a:cubicBezTo>
                    <a:pt x="22" y="21"/>
                    <a:pt x="21" y="21"/>
                    <a:pt x="21" y="21"/>
                  </a:cubicBezTo>
                  <a:cubicBezTo>
                    <a:pt x="20" y="21"/>
                    <a:pt x="19" y="21"/>
                    <a:pt x="18" y="21"/>
                  </a:cubicBezTo>
                  <a:cubicBezTo>
                    <a:pt x="17" y="21"/>
                    <a:pt x="17" y="21"/>
                    <a:pt x="16" y="21"/>
                  </a:cubicBezTo>
                  <a:cubicBezTo>
                    <a:pt x="13" y="21"/>
                    <a:pt x="11" y="21"/>
                    <a:pt x="10" y="22"/>
                  </a:cubicBezTo>
                  <a:cubicBezTo>
                    <a:pt x="8" y="23"/>
                    <a:pt x="8" y="25"/>
                    <a:pt x="8" y="26"/>
                  </a:cubicBezTo>
                  <a:cubicBezTo>
                    <a:pt x="8" y="28"/>
                    <a:pt x="8" y="29"/>
                    <a:pt x="8" y="29"/>
                  </a:cubicBezTo>
                  <a:cubicBezTo>
                    <a:pt x="9" y="30"/>
                    <a:pt x="9" y="31"/>
                    <a:pt x="10" y="31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3" y="33"/>
                    <a:pt x="14" y="33"/>
                    <a:pt x="15" y="33"/>
                  </a:cubicBezTo>
                  <a:cubicBezTo>
                    <a:pt x="16" y="33"/>
                    <a:pt x="17" y="33"/>
                    <a:pt x="18" y="32"/>
                  </a:cubicBezTo>
                  <a:cubicBezTo>
                    <a:pt x="19" y="32"/>
                    <a:pt x="20" y="32"/>
                    <a:pt x="21" y="31"/>
                  </a:cubicBezTo>
                  <a:cubicBezTo>
                    <a:pt x="21" y="31"/>
                    <a:pt x="22" y="30"/>
                    <a:pt x="23" y="30"/>
                  </a:cubicBezTo>
                  <a:cubicBezTo>
                    <a:pt x="23" y="29"/>
                    <a:pt x="24" y="28"/>
                    <a:pt x="24" y="28"/>
                  </a:cubicBezTo>
                  <a:lnTo>
                    <a:pt x="24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05" name="Freeform 42">
              <a:extLst>
                <a:ext uri="{FF2B5EF4-FFF2-40B4-BE49-F238E27FC236}">
                  <a16:creationId xmlns:a16="http://schemas.microsoft.com/office/drawing/2014/main" id="{223989A0-E246-4806-AF7E-9D6C2B1DD48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877436" y="6212575"/>
              <a:ext cx="78468" cy="99391"/>
            </a:xfrm>
            <a:custGeom>
              <a:avLst/>
              <a:gdLst>
                <a:gd name="T0" fmla="*/ 23 w 31"/>
                <a:gd name="T1" fmla="*/ 39 h 39"/>
                <a:gd name="T2" fmla="*/ 23 w 31"/>
                <a:gd name="T3" fmla="*/ 17 h 39"/>
                <a:gd name="T4" fmla="*/ 22 w 31"/>
                <a:gd name="T5" fmla="*/ 9 h 39"/>
                <a:gd name="T6" fmla="*/ 15 w 31"/>
                <a:gd name="T7" fmla="*/ 7 h 39"/>
                <a:gd name="T8" fmla="*/ 12 w 31"/>
                <a:gd name="T9" fmla="*/ 7 h 39"/>
                <a:gd name="T10" fmla="*/ 10 w 31"/>
                <a:gd name="T11" fmla="*/ 9 h 39"/>
                <a:gd name="T12" fmla="*/ 8 w 31"/>
                <a:gd name="T13" fmla="*/ 12 h 39"/>
                <a:gd name="T14" fmla="*/ 8 w 31"/>
                <a:gd name="T15" fmla="*/ 16 h 39"/>
                <a:gd name="T16" fmla="*/ 8 w 31"/>
                <a:gd name="T17" fmla="*/ 39 h 39"/>
                <a:gd name="T18" fmla="*/ 0 w 31"/>
                <a:gd name="T19" fmla="*/ 39 h 39"/>
                <a:gd name="T20" fmla="*/ 0 w 31"/>
                <a:gd name="T21" fmla="*/ 0 h 39"/>
                <a:gd name="T22" fmla="*/ 8 w 31"/>
                <a:gd name="T23" fmla="*/ 0 h 39"/>
                <a:gd name="T24" fmla="*/ 8 w 31"/>
                <a:gd name="T25" fmla="*/ 4 h 39"/>
                <a:gd name="T26" fmla="*/ 9 w 31"/>
                <a:gd name="T27" fmla="*/ 2 h 39"/>
                <a:gd name="T28" fmla="*/ 12 w 31"/>
                <a:gd name="T29" fmla="*/ 1 h 39"/>
                <a:gd name="T30" fmla="*/ 14 w 31"/>
                <a:gd name="T31" fmla="*/ 0 h 39"/>
                <a:gd name="T32" fmla="*/ 17 w 31"/>
                <a:gd name="T33" fmla="*/ 0 h 39"/>
                <a:gd name="T34" fmla="*/ 23 w 31"/>
                <a:gd name="T35" fmla="*/ 1 h 39"/>
                <a:gd name="T36" fmla="*/ 28 w 31"/>
                <a:gd name="T37" fmla="*/ 4 h 39"/>
                <a:gd name="T38" fmla="*/ 30 w 31"/>
                <a:gd name="T39" fmla="*/ 9 h 39"/>
                <a:gd name="T40" fmla="*/ 31 w 31"/>
                <a:gd name="T41" fmla="*/ 17 h 39"/>
                <a:gd name="T42" fmla="*/ 31 w 31"/>
                <a:gd name="T43" fmla="*/ 39 h 39"/>
                <a:gd name="T44" fmla="*/ 23 w 31"/>
                <a:gd name="T4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39">
                  <a:moveTo>
                    <a:pt x="23" y="39"/>
                  </a:moveTo>
                  <a:cubicBezTo>
                    <a:pt x="23" y="17"/>
                    <a:pt x="23" y="17"/>
                    <a:pt x="23" y="17"/>
                  </a:cubicBezTo>
                  <a:cubicBezTo>
                    <a:pt x="23" y="14"/>
                    <a:pt x="23" y="11"/>
                    <a:pt x="22" y="9"/>
                  </a:cubicBezTo>
                  <a:cubicBezTo>
                    <a:pt x="20" y="7"/>
                    <a:pt x="18" y="7"/>
                    <a:pt x="15" y="7"/>
                  </a:cubicBezTo>
                  <a:cubicBezTo>
                    <a:pt x="14" y="7"/>
                    <a:pt x="13" y="7"/>
                    <a:pt x="12" y="7"/>
                  </a:cubicBezTo>
                  <a:cubicBezTo>
                    <a:pt x="11" y="8"/>
                    <a:pt x="10" y="8"/>
                    <a:pt x="10" y="9"/>
                  </a:cubicBezTo>
                  <a:cubicBezTo>
                    <a:pt x="9" y="10"/>
                    <a:pt x="8" y="11"/>
                    <a:pt x="8" y="12"/>
                  </a:cubicBezTo>
                  <a:cubicBezTo>
                    <a:pt x="8" y="14"/>
                    <a:pt x="8" y="15"/>
                    <a:pt x="8" y="16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9" y="3"/>
                    <a:pt x="9" y="2"/>
                  </a:cubicBezTo>
                  <a:cubicBezTo>
                    <a:pt x="10" y="2"/>
                    <a:pt x="11" y="1"/>
                    <a:pt x="12" y="1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20" y="0"/>
                    <a:pt x="22" y="0"/>
                    <a:pt x="23" y="1"/>
                  </a:cubicBezTo>
                  <a:cubicBezTo>
                    <a:pt x="25" y="1"/>
                    <a:pt x="26" y="2"/>
                    <a:pt x="28" y="4"/>
                  </a:cubicBezTo>
                  <a:cubicBezTo>
                    <a:pt x="29" y="5"/>
                    <a:pt x="29" y="7"/>
                    <a:pt x="30" y="9"/>
                  </a:cubicBezTo>
                  <a:cubicBezTo>
                    <a:pt x="31" y="11"/>
                    <a:pt x="31" y="14"/>
                    <a:pt x="31" y="17"/>
                  </a:cubicBezTo>
                  <a:cubicBezTo>
                    <a:pt x="31" y="39"/>
                    <a:pt x="31" y="39"/>
                    <a:pt x="31" y="39"/>
                  </a:cubicBezTo>
                  <a:lnTo>
                    <a:pt x="23" y="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06" name="Freeform 43">
              <a:extLst>
                <a:ext uri="{FF2B5EF4-FFF2-40B4-BE49-F238E27FC236}">
                  <a16:creationId xmlns:a16="http://schemas.microsoft.com/office/drawing/2014/main" id="{5FED967A-F1ED-4489-A689-A9A49A27808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975084" y="6212575"/>
              <a:ext cx="73236" cy="101135"/>
            </a:xfrm>
            <a:custGeom>
              <a:avLst/>
              <a:gdLst>
                <a:gd name="T0" fmla="*/ 28 w 29"/>
                <a:gd name="T1" fmla="*/ 4 h 40"/>
                <a:gd name="T2" fmla="*/ 24 w 29"/>
                <a:gd name="T3" fmla="*/ 10 h 40"/>
                <a:gd name="T4" fmla="*/ 20 w 29"/>
                <a:gd name="T5" fmla="*/ 7 h 40"/>
                <a:gd name="T6" fmla="*/ 14 w 29"/>
                <a:gd name="T7" fmla="*/ 6 h 40"/>
                <a:gd name="T8" fmla="*/ 10 w 29"/>
                <a:gd name="T9" fmla="*/ 7 h 40"/>
                <a:gd name="T10" fmla="*/ 9 w 29"/>
                <a:gd name="T11" fmla="*/ 10 h 40"/>
                <a:gd name="T12" fmla="*/ 9 w 29"/>
                <a:gd name="T13" fmla="*/ 11 h 40"/>
                <a:gd name="T14" fmla="*/ 10 w 29"/>
                <a:gd name="T15" fmla="*/ 12 h 40"/>
                <a:gd name="T16" fmla="*/ 13 w 29"/>
                <a:gd name="T17" fmla="*/ 14 h 40"/>
                <a:gd name="T18" fmla="*/ 16 w 29"/>
                <a:gd name="T19" fmla="*/ 15 h 40"/>
                <a:gd name="T20" fmla="*/ 22 w 29"/>
                <a:gd name="T21" fmla="*/ 18 h 40"/>
                <a:gd name="T22" fmla="*/ 26 w 29"/>
                <a:gd name="T23" fmla="*/ 20 h 40"/>
                <a:gd name="T24" fmla="*/ 28 w 29"/>
                <a:gd name="T25" fmla="*/ 24 h 40"/>
                <a:gd name="T26" fmla="*/ 29 w 29"/>
                <a:gd name="T27" fmla="*/ 28 h 40"/>
                <a:gd name="T28" fmla="*/ 28 w 29"/>
                <a:gd name="T29" fmla="*/ 34 h 40"/>
                <a:gd name="T30" fmla="*/ 25 w 29"/>
                <a:gd name="T31" fmla="*/ 37 h 40"/>
                <a:gd name="T32" fmla="*/ 20 w 29"/>
                <a:gd name="T33" fmla="*/ 39 h 40"/>
                <a:gd name="T34" fmla="*/ 15 w 29"/>
                <a:gd name="T35" fmla="*/ 40 h 40"/>
                <a:gd name="T36" fmla="*/ 7 w 29"/>
                <a:gd name="T37" fmla="*/ 38 h 40"/>
                <a:gd name="T38" fmla="*/ 0 w 29"/>
                <a:gd name="T39" fmla="*/ 35 h 40"/>
                <a:gd name="T40" fmla="*/ 3 w 29"/>
                <a:gd name="T41" fmla="*/ 29 h 40"/>
                <a:gd name="T42" fmla="*/ 9 w 29"/>
                <a:gd name="T43" fmla="*/ 32 h 40"/>
                <a:gd name="T44" fmla="*/ 15 w 29"/>
                <a:gd name="T45" fmla="*/ 33 h 40"/>
                <a:gd name="T46" fmla="*/ 20 w 29"/>
                <a:gd name="T47" fmla="*/ 32 h 40"/>
                <a:gd name="T48" fmla="*/ 22 w 29"/>
                <a:gd name="T49" fmla="*/ 29 h 40"/>
                <a:gd name="T50" fmla="*/ 21 w 29"/>
                <a:gd name="T51" fmla="*/ 27 h 40"/>
                <a:gd name="T52" fmla="*/ 19 w 29"/>
                <a:gd name="T53" fmla="*/ 25 h 40"/>
                <a:gd name="T54" fmla="*/ 16 w 29"/>
                <a:gd name="T55" fmla="*/ 24 h 40"/>
                <a:gd name="T56" fmla="*/ 13 w 29"/>
                <a:gd name="T57" fmla="*/ 22 h 40"/>
                <a:gd name="T58" fmla="*/ 7 w 29"/>
                <a:gd name="T59" fmla="*/ 20 h 40"/>
                <a:gd name="T60" fmla="*/ 4 w 29"/>
                <a:gd name="T61" fmla="*/ 17 h 40"/>
                <a:gd name="T62" fmla="*/ 2 w 29"/>
                <a:gd name="T63" fmla="*/ 14 h 40"/>
                <a:gd name="T64" fmla="*/ 1 w 29"/>
                <a:gd name="T65" fmla="*/ 10 h 40"/>
                <a:gd name="T66" fmla="*/ 2 w 29"/>
                <a:gd name="T67" fmla="*/ 5 h 40"/>
                <a:gd name="T68" fmla="*/ 5 w 29"/>
                <a:gd name="T69" fmla="*/ 2 h 40"/>
                <a:gd name="T70" fmla="*/ 9 w 29"/>
                <a:gd name="T71" fmla="*/ 0 h 40"/>
                <a:gd name="T72" fmla="*/ 15 w 29"/>
                <a:gd name="T73" fmla="*/ 0 h 40"/>
                <a:gd name="T74" fmla="*/ 22 w 29"/>
                <a:gd name="T75" fmla="*/ 1 h 40"/>
                <a:gd name="T76" fmla="*/ 28 w 29"/>
                <a:gd name="T7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" h="40">
                  <a:moveTo>
                    <a:pt x="28" y="4"/>
                  </a:moveTo>
                  <a:cubicBezTo>
                    <a:pt x="24" y="10"/>
                    <a:pt x="24" y="10"/>
                    <a:pt x="24" y="10"/>
                  </a:cubicBezTo>
                  <a:cubicBezTo>
                    <a:pt x="23" y="8"/>
                    <a:pt x="21" y="8"/>
                    <a:pt x="20" y="7"/>
                  </a:cubicBezTo>
                  <a:cubicBezTo>
                    <a:pt x="18" y="7"/>
                    <a:pt x="16" y="6"/>
                    <a:pt x="14" y="6"/>
                  </a:cubicBezTo>
                  <a:cubicBezTo>
                    <a:pt x="12" y="6"/>
                    <a:pt x="11" y="7"/>
                    <a:pt x="10" y="7"/>
                  </a:cubicBezTo>
                  <a:cubicBezTo>
                    <a:pt x="9" y="8"/>
                    <a:pt x="9" y="9"/>
                    <a:pt x="9" y="10"/>
                  </a:cubicBezTo>
                  <a:cubicBezTo>
                    <a:pt x="9" y="10"/>
                    <a:pt x="9" y="11"/>
                    <a:pt x="9" y="11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3"/>
                    <a:pt x="12" y="13"/>
                    <a:pt x="13" y="14"/>
                  </a:cubicBezTo>
                  <a:cubicBezTo>
                    <a:pt x="14" y="14"/>
                    <a:pt x="15" y="15"/>
                    <a:pt x="16" y="15"/>
                  </a:cubicBezTo>
                  <a:cubicBezTo>
                    <a:pt x="18" y="16"/>
                    <a:pt x="20" y="17"/>
                    <a:pt x="22" y="18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1"/>
                    <a:pt x="28" y="22"/>
                    <a:pt x="28" y="24"/>
                  </a:cubicBezTo>
                  <a:cubicBezTo>
                    <a:pt x="29" y="25"/>
                    <a:pt x="29" y="26"/>
                    <a:pt x="29" y="28"/>
                  </a:cubicBezTo>
                  <a:cubicBezTo>
                    <a:pt x="29" y="30"/>
                    <a:pt x="29" y="32"/>
                    <a:pt x="28" y="34"/>
                  </a:cubicBezTo>
                  <a:cubicBezTo>
                    <a:pt x="27" y="35"/>
                    <a:pt x="26" y="36"/>
                    <a:pt x="25" y="37"/>
                  </a:cubicBezTo>
                  <a:cubicBezTo>
                    <a:pt x="23" y="38"/>
                    <a:pt x="22" y="39"/>
                    <a:pt x="20" y="39"/>
                  </a:cubicBezTo>
                  <a:cubicBezTo>
                    <a:pt x="18" y="39"/>
                    <a:pt x="17" y="40"/>
                    <a:pt x="15" y="40"/>
                  </a:cubicBezTo>
                  <a:cubicBezTo>
                    <a:pt x="12" y="40"/>
                    <a:pt x="10" y="39"/>
                    <a:pt x="7" y="38"/>
                  </a:cubicBezTo>
                  <a:cubicBezTo>
                    <a:pt x="4" y="37"/>
                    <a:pt x="2" y="36"/>
                    <a:pt x="0" y="35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5" y="30"/>
                    <a:pt x="7" y="31"/>
                    <a:pt x="9" y="32"/>
                  </a:cubicBezTo>
                  <a:cubicBezTo>
                    <a:pt x="11" y="32"/>
                    <a:pt x="13" y="33"/>
                    <a:pt x="15" y="33"/>
                  </a:cubicBezTo>
                  <a:cubicBezTo>
                    <a:pt x="17" y="33"/>
                    <a:pt x="19" y="32"/>
                    <a:pt x="20" y="32"/>
                  </a:cubicBezTo>
                  <a:cubicBezTo>
                    <a:pt x="21" y="31"/>
                    <a:pt x="22" y="30"/>
                    <a:pt x="22" y="29"/>
                  </a:cubicBezTo>
                  <a:cubicBezTo>
                    <a:pt x="22" y="28"/>
                    <a:pt x="21" y="27"/>
                    <a:pt x="21" y="27"/>
                  </a:cubicBezTo>
                  <a:cubicBezTo>
                    <a:pt x="21" y="26"/>
                    <a:pt x="20" y="25"/>
                    <a:pt x="19" y="25"/>
                  </a:cubicBezTo>
                  <a:cubicBezTo>
                    <a:pt x="18" y="25"/>
                    <a:pt x="18" y="24"/>
                    <a:pt x="16" y="24"/>
                  </a:cubicBezTo>
                  <a:cubicBezTo>
                    <a:pt x="15" y="23"/>
                    <a:pt x="14" y="23"/>
                    <a:pt x="13" y="22"/>
                  </a:cubicBezTo>
                  <a:cubicBezTo>
                    <a:pt x="11" y="21"/>
                    <a:pt x="9" y="20"/>
                    <a:pt x="7" y="20"/>
                  </a:cubicBezTo>
                  <a:cubicBezTo>
                    <a:pt x="6" y="19"/>
                    <a:pt x="5" y="18"/>
                    <a:pt x="4" y="17"/>
                  </a:cubicBezTo>
                  <a:cubicBezTo>
                    <a:pt x="3" y="16"/>
                    <a:pt x="2" y="15"/>
                    <a:pt x="2" y="14"/>
                  </a:cubicBezTo>
                  <a:cubicBezTo>
                    <a:pt x="2" y="13"/>
                    <a:pt x="1" y="12"/>
                    <a:pt x="1" y="10"/>
                  </a:cubicBezTo>
                  <a:cubicBezTo>
                    <a:pt x="1" y="8"/>
                    <a:pt x="2" y="7"/>
                    <a:pt x="2" y="5"/>
                  </a:cubicBezTo>
                  <a:cubicBezTo>
                    <a:pt x="3" y="4"/>
                    <a:pt x="4" y="3"/>
                    <a:pt x="5" y="2"/>
                  </a:cubicBezTo>
                  <a:cubicBezTo>
                    <a:pt x="6" y="1"/>
                    <a:pt x="8" y="1"/>
                    <a:pt x="9" y="0"/>
                  </a:cubicBezTo>
                  <a:cubicBezTo>
                    <a:pt x="11" y="0"/>
                    <a:pt x="13" y="0"/>
                    <a:pt x="15" y="0"/>
                  </a:cubicBezTo>
                  <a:cubicBezTo>
                    <a:pt x="17" y="0"/>
                    <a:pt x="19" y="0"/>
                    <a:pt x="22" y="1"/>
                  </a:cubicBezTo>
                  <a:cubicBezTo>
                    <a:pt x="24" y="2"/>
                    <a:pt x="26" y="3"/>
                    <a:pt x="28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07" name="Freeform 44">
              <a:extLst>
                <a:ext uri="{FF2B5EF4-FFF2-40B4-BE49-F238E27FC236}">
                  <a16:creationId xmlns:a16="http://schemas.microsoft.com/office/drawing/2014/main" id="{DA362954-FE74-40B7-AB98-CC8AC60FFC8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058782" y="6212575"/>
              <a:ext cx="122060" cy="99391"/>
            </a:xfrm>
            <a:custGeom>
              <a:avLst/>
              <a:gdLst>
                <a:gd name="T0" fmla="*/ 55 w 70"/>
                <a:gd name="T1" fmla="*/ 57 h 57"/>
                <a:gd name="T2" fmla="*/ 45 w 70"/>
                <a:gd name="T3" fmla="*/ 57 h 57"/>
                <a:gd name="T4" fmla="*/ 35 w 70"/>
                <a:gd name="T5" fmla="*/ 17 h 57"/>
                <a:gd name="T6" fmla="*/ 25 w 70"/>
                <a:gd name="T7" fmla="*/ 57 h 57"/>
                <a:gd name="T8" fmla="*/ 14 w 70"/>
                <a:gd name="T9" fmla="*/ 57 h 57"/>
                <a:gd name="T10" fmla="*/ 0 w 70"/>
                <a:gd name="T11" fmla="*/ 0 h 57"/>
                <a:gd name="T12" fmla="*/ 10 w 70"/>
                <a:gd name="T13" fmla="*/ 0 h 57"/>
                <a:gd name="T14" fmla="*/ 20 w 70"/>
                <a:gd name="T15" fmla="*/ 39 h 57"/>
                <a:gd name="T16" fmla="*/ 30 w 70"/>
                <a:gd name="T17" fmla="*/ 0 h 57"/>
                <a:gd name="T18" fmla="*/ 39 w 70"/>
                <a:gd name="T19" fmla="*/ 0 h 57"/>
                <a:gd name="T20" fmla="*/ 49 w 70"/>
                <a:gd name="T21" fmla="*/ 39 h 57"/>
                <a:gd name="T22" fmla="*/ 60 w 70"/>
                <a:gd name="T23" fmla="*/ 0 h 57"/>
                <a:gd name="T24" fmla="*/ 70 w 70"/>
                <a:gd name="T25" fmla="*/ 0 h 57"/>
                <a:gd name="T26" fmla="*/ 55 w 70"/>
                <a:gd name="T2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57">
                  <a:moveTo>
                    <a:pt x="55" y="57"/>
                  </a:moveTo>
                  <a:lnTo>
                    <a:pt x="45" y="57"/>
                  </a:lnTo>
                  <a:lnTo>
                    <a:pt x="35" y="17"/>
                  </a:lnTo>
                  <a:lnTo>
                    <a:pt x="25" y="57"/>
                  </a:lnTo>
                  <a:lnTo>
                    <a:pt x="14" y="57"/>
                  </a:lnTo>
                  <a:lnTo>
                    <a:pt x="0" y="0"/>
                  </a:lnTo>
                  <a:lnTo>
                    <a:pt x="10" y="0"/>
                  </a:lnTo>
                  <a:lnTo>
                    <a:pt x="20" y="39"/>
                  </a:lnTo>
                  <a:lnTo>
                    <a:pt x="30" y="0"/>
                  </a:lnTo>
                  <a:lnTo>
                    <a:pt x="39" y="0"/>
                  </a:lnTo>
                  <a:lnTo>
                    <a:pt x="49" y="39"/>
                  </a:lnTo>
                  <a:lnTo>
                    <a:pt x="60" y="0"/>
                  </a:lnTo>
                  <a:lnTo>
                    <a:pt x="70" y="0"/>
                  </a:lnTo>
                  <a:lnTo>
                    <a:pt x="55" y="5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08" name="Freeform 45">
              <a:extLst>
                <a:ext uri="{FF2B5EF4-FFF2-40B4-BE49-F238E27FC236}">
                  <a16:creationId xmlns:a16="http://schemas.microsoft.com/office/drawing/2014/main" id="{C1C7EF3F-CB28-4C69-901C-8F9F09C5B59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191304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7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5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1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5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09" name="Freeform 46">
              <a:extLst>
                <a:ext uri="{FF2B5EF4-FFF2-40B4-BE49-F238E27FC236}">
                  <a16:creationId xmlns:a16="http://schemas.microsoft.com/office/drawing/2014/main" id="{80D5AA14-D31C-42E8-B89F-2FCABF20400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295927" y="6212575"/>
              <a:ext cx="57543" cy="99391"/>
            </a:xfrm>
            <a:custGeom>
              <a:avLst/>
              <a:gdLst>
                <a:gd name="T0" fmla="*/ 21 w 23"/>
                <a:gd name="T1" fmla="*/ 8 h 39"/>
                <a:gd name="T2" fmla="*/ 18 w 23"/>
                <a:gd name="T3" fmla="*/ 7 h 39"/>
                <a:gd name="T4" fmla="*/ 15 w 23"/>
                <a:gd name="T5" fmla="*/ 7 h 39"/>
                <a:gd name="T6" fmla="*/ 10 w 23"/>
                <a:gd name="T7" fmla="*/ 9 h 39"/>
                <a:gd name="T8" fmla="*/ 8 w 23"/>
                <a:gd name="T9" fmla="*/ 17 h 39"/>
                <a:gd name="T10" fmla="*/ 8 w 23"/>
                <a:gd name="T11" fmla="*/ 39 h 39"/>
                <a:gd name="T12" fmla="*/ 0 w 23"/>
                <a:gd name="T13" fmla="*/ 39 h 39"/>
                <a:gd name="T14" fmla="*/ 0 w 23"/>
                <a:gd name="T15" fmla="*/ 0 h 39"/>
                <a:gd name="T16" fmla="*/ 8 w 23"/>
                <a:gd name="T17" fmla="*/ 0 h 39"/>
                <a:gd name="T18" fmla="*/ 8 w 23"/>
                <a:gd name="T19" fmla="*/ 4 h 39"/>
                <a:gd name="T20" fmla="*/ 9 w 23"/>
                <a:gd name="T21" fmla="*/ 2 h 39"/>
                <a:gd name="T22" fmla="*/ 11 w 23"/>
                <a:gd name="T23" fmla="*/ 1 h 39"/>
                <a:gd name="T24" fmla="*/ 14 w 23"/>
                <a:gd name="T25" fmla="*/ 0 h 39"/>
                <a:gd name="T26" fmla="*/ 16 w 23"/>
                <a:gd name="T27" fmla="*/ 0 h 39"/>
                <a:gd name="T28" fmla="*/ 20 w 23"/>
                <a:gd name="T29" fmla="*/ 0 h 39"/>
                <a:gd name="T30" fmla="*/ 23 w 23"/>
                <a:gd name="T31" fmla="*/ 1 h 39"/>
                <a:gd name="T32" fmla="*/ 21 w 23"/>
                <a:gd name="T33" fmla="*/ 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39">
                  <a:moveTo>
                    <a:pt x="21" y="8"/>
                  </a:moveTo>
                  <a:cubicBezTo>
                    <a:pt x="20" y="8"/>
                    <a:pt x="19" y="8"/>
                    <a:pt x="18" y="7"/>
                  </a:cubicBezTo>
                  <a:cubicBezTo>
                    <a:pt x="17" y="7"/>
                    <a:pt x="16" y="7"/>
                    <a:pt x="15" y="7"/>
                  </a:cubicBezTo>
                  <a:cubicBezTo>
                    <a:pt x="13" y="7"/>
                    <a:pt x="11" y="8"/>
                    <a:pt x="10" y="9"/>
                  </a:cubicBezTo>
                  <a:cubicBezTo>
                    <a:pt x="8" y="11"/>
                    <a:pt x="8" y="14"/>
                    <a:pt x="8" y="1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9" y="3"/>
                    <a:pt x="9" y="2"/>
                  </a:cubicBezTo>
                  <a:cubicBezTo>
                    <a:pt x="10" y="2"/>
                    <a:pt x="10" y="1"/>
                    <a:pt x="11" y="1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8" y="0"/>
                    <a:pt x="19" y="0"/>
                    <a:pt x="20" y="0"/>
                  </a:cubicBezTo>
                  <a:cubicBezTo>
                    <a:pt x="21" y="0"/>
                    <a:pt x="22" y="1"/>
                    <a:pt x="23" y="1"/>
                  </a:cubicBezTo>
                  <a:lnTo>
                    <a:pt x="21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10" name="Freeform 47">
              <a:extLst>
                <a:ext uri="{FF2B5EF4-FFF2-40B4-BE49-F238E27FC236}">
                  <a16:creationId xmlns:a16="http://schemas.microsoft.com/office/drawing/2014/main" id="{3894EB82-A456-47F8-BB06-FE894AF4B86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346494" y="6284068"/>
              <a:ext cx="29644" cy="29643"/>
            </a:xfrm>
            <a:custGeom>
              <a:avLst/>
              <a:gdLst>
                <a:gd name="T0" fmla="*/ 12 w 12"/>
                <a:gd name="T1" fmla="*/ 6 h 12"/>
                <a:gd name="T2" fmla="*/ 11 w 12"/>
                <a:gd name="T3" fmla="*/ 8 h 12"/>
                <a:gd name="T4" fmla="*/ 10 w 12"/>
                <a:gd name="T5" fmla="*/ 10 h 12"/>
                <a:gd name="T6" fmla="*/ 8 w 12"/>
                <a:gd name="T7" fmla="*/ 11 h 12"/>
                <a:gd name="T8" fmla="*/ 6 w 12"/>
                <a:gd name="T9" fmla="*/ 12 h 12"/>
                <a:gd name="T10" fmla="*/ 3 w 12"/>
                <a:gd name="T11" fmla="*/ 11 h 12"/>
                <a:gd name="T12" fmla="*/ 2 w 12"/>
                <a:gd name="T13" fmla="*/ 10 h 12"/>
                <a:gd name="T14" fmla="*/ 0 w 12"/>
                <a:gd name="T15" fmla="*/ 8 h 12"/>
                <a:gd name="T16" fmla="*/ 0 w 12"/>
                <a:gd name="T17" fmla="*/ 6 h 12"/>
                <a:gd name="T18" fmla="*/ 0 w 12"/>
                <a:gd name="T19" fmla="*/ 4 h 12"/>
                <a:gd name="T20" fmla="*/ 2 w 12"/>
                <a:gd name="T21" fmla="*/ 2 h 12"/>
                <a:gd name="T22" fmla="*/ 3 w 12"/>
                <a:gd name="T23" fmla="*/ 0 h 12"/>
                <a:gd name="T24" fmla="*/ 6 w 12"/>
                <a:gd name="T25" fmla="*/ 0 h 12"/>
                <a:gd name="T26" fmla="*/ 8 w 12"/>
                <a:gd name="T27" fmla="*/ 0 h 12"/>
                <a:gd name="T28" fmla="*/ 10 w 12"/>
                <a:gd name="T29" fmla="*/ 2 h 12"/>
                <a:gd name="T30" fmla="*/ 11 w 12"/>
                <a:gd name="T31" fmla="*/ 4 h 12"/>
                <a:gd name="T32" fmla="*/ 12 w 12"/>
                <a:gd name="T33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2">
                  <a:moveTo>
                    <a:pt x="12" y="6"/>
                  </a:moveTo>
                  <a:cubicBezTo>
                    <a:pt x="12" y="7"/>
                    <a:pt x="11" y="7"/>
                    <a:pt x="11" y="8"/>
                  </a:cubicBezTo>
                  <a:cubicBezTo>
                    <a:pt x="11" y="9"/>
                    <a:pt x="10" y="9"/>
                    <a:pt x="10" y="10"/>
                  </a:cubicBezTo>
                  <a:cubicBezTo>
                    <a:pt x="9" y="10"/>
                    <a:pt x="9" y="11"/>
                    <a:pt x="8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5" y="12"/>
                    <a:pt x="4" y="11"/>
                    <a:pt x="3" y="11"/>
                  </a:cubicBezTo>
                  <a:cubicBezTo>
                    <a:pt x="3" y="11"/>
                    <a:pt x="2" y="10"/>
                    <a:pt x="2" y="10"/>
                  </a:cubicBezTo>
                  <a:cubicBezTo>
                    <a:pt x="1" y="9"/>
                    <a:pt x="1" y="9"/>
                    <a:pt x="0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2" y="1"/>
                    <a:pt x="3" y="1"/>
                    <a:pt x="3" y="0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7" y="0"/>
                    <a:pt x="7" y="0"/>
                    <a:pt x="8" y="0"/>
                  </a:cubicBezTo>
                  <a:cubicBezTo>
                    <a:pt x="9" y="1"/>
                    <a:pt x="9" y="1"/>
                    <a:pt x="10" y="2"/>
                  </a:cubicBezTo>
                  <a:cubicBezTo>
                    <a:pt x="10" y="2"/>
                    <a:pt x="11" y="3"/>
                    <a:pt x="11" y="4"/>
                  </a:cubicBezTo>
                  <a:cubicBezTo>
                    <a:pt x="11" y="4"/>
                    <a:pt x="12" y="5"/>
                    <a:pt x="12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11" name="Freeform 48">
              <a:extLst>
                <a:ext uri="{FF2B5EF4-FFF2-40B4-BE49-F238E27FC236}">
                  <a16:creationId xmlns:a16="http://schemas.microsoft.com/office/drawing/2014/main" id="{A88F5C3F-FAE1-4A50-86D3-E9A1CAA89A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98115" y="6388691"/>
              <a:ext cx="94161" cy="130778"/>
            </a:xfrm>
            <a:custGeom>
              <a:avLst/>
              <a:gdLst>
                <a:gd name="T0" fmla="*/ 32 w 54"/>
                <a:gd name="T1" fmla="*/ 12 h 75"/>
                <a:gd name="T2" fmla="*/ 32 w 54"/>
                <a:gd name="T3" fmla="*/ 75 h 75"/>
                <a:gd name="T4" fmla="*/ 22 w 54"/>
                <a:gd name="T5" fmla="*/ 75 h 75"/>
                <a:gd name="T6" fmla="*/ 22 w 54"/>
                <a:gd name="T7" fmla="*/ 12 h 75"/>
                <a:gd name="T8" fmla="*/ 0 w 54"/>
                <a:gd name="T9" fmla="*/ 12 h 75"/>
                <a:gd name="T10" fmla="*/ 0 w 54"/>
                <a:gd name="T11" fmla="*/ 0 h 75"/>
                <a:gd name="T12" fmla="*/ 54 w 54"/>
                <a:gd name="T13" fmla="*/ 0 h 75"/>
                <a:gd name="T14" fmla="*/ 54 w 54"/>
                <a:gd name="T15" fmla="*/ 12 h 75"/>
                <a:gd name="T16" fmla="*/ 32 w 54"/>
                <a:gd name="T17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75">
                  <a:moveTo>
                    <a:pt x="32" y="12"/>
                  </a:moveTo>
                  <a:lnTo>
                    <a:pt x="32" y="75"/>
                  </a:lnTo>
                  <a:lnTo>
                    <a:pt x="22" y="75"/>
                  </a:lnTo>
                  <a:lnTo>
                    <a:pt x="22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54" y="0"/>
                  </a:lnTo>
                  <a:lnTo>
                    <a:pt x="54" y="12"/>
                  </a:lnTo>
                  <a:lnTo>
                    <a:pt x="32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12" name="Freeform 49">
              <a:extLst>
                <a:ext uri="{FF2B5EF4-FFF2-40B4-BE49-F238E27FC236}">
                  <a16:creationId xmlns:a16="http://schemas.microsoft.com/office/drawing/2014/main" id="{1EFCBDA7-FA42-4391-9872-95EB6DDEA68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09713" y="6383459"/>
              <a:ext cx="78468" cy="136010"/>
            </a:xfrm>
            <a:custGeom>
              <a:avLst/>
              <a:gdLst>
                <a:gd name="T0" fmla="*/ 23 w 31"/>
                <a:gd name="T1" fmla="*/ 53 h 53"/>
                <a:gd name="T2" fmla="*/ 23 w 31"/>
                <a:gd name="T3" fmla="*/ 32 h 53"/>
                <a:gd name="T4" fmla="*/ 21 w 31"/>
                <a:gd name="T5" fmla="*/ 24 h 53"/>
                <a:gd name="T6" fmla="*/ 15 w 31"/>
                <a:gd name="T7" fmla="*/ 21 h 53"/>
                <a:gd name="T8" fmla="*/ 12 w 31"/>
                <a:gd name="T9" fmla="*/ 22 h 53"/>
                <a:gd name="T10" fmla="*/ 9 w 31"/>
                <a:gd name="T11" fmla="*/ 24 h 53"/>
                <a:gd name="T12" fmla="*/ 8 w 31"/>
                <a:gd name="T13" fmla="*/ 27 h 53"/>
                <a:gd name="T14" fmla="*/ 7 w 31"/>
                <a:gd name="T15" fmla="*/ 31 h 53"/>
                <a:gd name="T16" fmla="*/ 7 w 31"/>
                <a:gd name="T17" fmla="*/ 53 h 53"/>
                <a:gd name="T18" fmla="*/ 0 w 31"/>
                <a:gd name="T19" fmla="*/ 53 h 53"/>
                <a:gd name="T20" fmla="*/ 0 w 31"/>
                <a:gd name="T21" fmla="*/ 4 h 53"/>
                <a:gd name="T22" fmla="*/ 7 w 31"/>
                <a:gd name="T23" fmla="*/ 0 h 53"/>
                <a:gd name="T24" fmla="*/ 7 w 31"/>
                <a:gd name="T25" fmla="*/ 19 h 53"/>
                <a:gd name="T26" fmla="*/ 9 w 31"/>
                <a:gd name="T27" fmla="*/ 17 h 53"/>
                <a:gd name="T28" fmla="*/ 11 w 31"/>
                <a:gd name="T29" fmla="*/ 15 h 53"/>
                <a:gd name="T30" fmla="*/ 14 w 31"/>
                <a:gd name="T31" fmla="*/ 14 h 53"/>
                <a:gd name="T32" fmla="*/ 17 w 31"/>
                <a:gd name="T33" fmla="*/ 14 h 53"/>
                <a:gd name="T34" fmla="*/ 23 w 31"/>
                <a:gd name="T35" fmla="*/ 15 h 53"/>
                <a:gd name="T36" fmla="*/ 27 w 31"/>
                <a:gd name="T37" fmla="*/ 18 h 53"/>
                <a:gd name="T38" fmla="*/ 30 w 31"/>
                <a:gd name="T39" fmla="*/ 24 h 53"/>
                <a:gd name="T40" fmla="*/ 31 w 31"/>
                <a:gd name="T41" fmla="*/ 31 h 53"/>
                <a:gd name="T42" fmla="*/ 31 w 31"/>
                <a:gd name="T43" fmla="*/ 53 h 53"/>
                <a:gd name="T44" fmla="*/ 23 w 31"/>
                <a:gd name="T4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3">
                  <a:moveTo>
                    <a:pt x="23" y="53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2" y="25"/>
                    <a:pt x="21" y="24"/>
                  </a:cubicBezTo>
                  <a:cubicBezTo>
                    <a:pt x="20" y="22"/>
                    <a:pt x="18" y="21"/>
                    <a:pt x="15" y="21"/>
                  </a:cubicBezTo>
                  <a:cubicBezTo>
                    <a:pt x="14" y="21"/>
                    <a:pt x="13" y="21"/>
                    <a:pt x="12" y="22"/>
                  </a:cubicBezTo>
                  <a:cubicBezTo>
                    <a:pt x="11" y="22"/>
                    <a:pt x="10" y="23"/>
                    <a:pt x="9" y="24"/>
                  </a:cubicBezTo>
                  <a:cubicBezTo>
                    <a:pt x="9" y="24"/>
                    <a:pt x="8" y="25"/>
                    <a:pt x="8" y="27"/>
                  </a:cubicBezTo>
                  <a:cubicBezTo>
                    <a:pt x="7" y="28"/>
                    <a:pt x="7" y="29"/>
                    <a:pt x="7" y="31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8" y="17"/>
                    <a:pt x="9" y="17"/>
                  </a:cubicBezTo>
                  <a:cubicBezTo>
                    <a:pt x="10" y="16"/>
                    <a:pt x="10" y="16"/>
                    <a:pt x="11" y="15"/>
                  </a:cubicBezTo>
                  <a:cubicBezTo>
                    <a:pt x="12" y="15"/>
                    <a:pt x="13" y="15"/>
                    <a:pt x="14" y="14"/>
                  </a:cubicBezTo>
                  <a:cubicBezTo>
                    <a:pt x="15" y="14"/>
                    <a:pt x="16" y="14"/>
                    <a:pt x="17" y="14"/>
                  </a:cubicBezTo>
                  <a:cubicBezTo>
                    <a:pt x="19" y="14"/>
                    <a:pt x="21" y="14"/>
                    <a:pt x="23" y="15"/>
                  </a:cubicBezTo>
                  <a:cubicBezTo>
                    <a:pt x="25" y="16"/>
                    <a:pt x="26" y="17"/>
                    <a:pt x="27" y="18"/>
                  </a:cubicBezTo>
                  <a:cubicBezTo>
                    <a:pt x="28" y="20"/>
                    <a:pt x="29" y="22"/>
                    <a:pt x="30" y="24"/>
                  </a:cubicBezTo>
                  <a:cubicBezTo>
                    <a:pt x="30" y="26"/>
                    <a:pt x="31" y="29"/>
                    <a:pt x="31" y="31"/>
                  </a:cubicBezTo>
                  <a:cubicBezTo>
                    <a:pt x="31" y="53"/>
                    <a:pt x="31" y="53"/>
                    <a:pt x="31" y="53"/>
                  </a:cubicBezTo>
                  <a:lnTo>
                    <a:pt x="23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13" name="Freeform 50">
              <a:extLst>
                <a:ext uri="{FF2B5EF4-FFF2-40B4-BE49-F238E27FC236}">
                  <a16:creationId xmlns:a16="http://schemas.microsoft.com/office/drawing/2014/main" id="{721D8C30-DB23-4A0B-8A74-BC467086477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05618" y="6418333"/>
              <a:ext cx="85443" cy="102879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3 h 40"/>
                <a:gd name="T6" fmla="*/ 7 w 33"/>
                <a:gd name="T7" fmla="*/ 23 h 40"/>
                <a:gd name="T8" fmla="*/ 9 w 33"/>
                <a:gd name="T9" fmla="*/ 28 h 40"/>
                <a:gd name="T10" fmla="*/ 11 w 33"/>
                <a:gd name="T11" fmla="*/ 31 h 40"/>
                <a:gd name="T12" fmla="*/ 14 w 33"/>
                <a:gd name="T13" fmla="*/ 33 h 40"/>
                <a:gd name="T14" fmla="*/ 17 w 33"/>
                <a:gd name="T15" fmla="*/ 33 h 40"/>
                <a:gd name="T16" fmla="*/ 19 w 33"/>
                <a:gd name="T17" fmla="*/ 33 h 40"/>
                <a:gd name="T18" fmla="*/ 22 w 33"/>
                <a:gd name="T19" fmla="*/ 32 h 40"/>
                <a:gd name="T20" fmla="*/ 23 w 33"/>
                <a:gd name="T21" fmla="*/ 32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9 h 40"/>
                <a:gd name="T30" fmla="*/ 21 w 33"/>
                <a:gd name="T31" fmla="*/ 40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8 h 40"/>
                <a:gd name="T38" fmla="*/ 5 w 33"/>
                <a:gd name="T39" fmla="*/ 35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2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2 h 40"/>
                <a:gd name="T56" fmla="*/ 29 w 33"/>
                <a:gd name="T57" fmla="*/ 6 h 40"/>
                <a:gd name="T58" fmla="*/ 32 w 33"/>
                <a:gd name="T59" fmla="*/ 12 h 40"/>
                <a:gd name="T60" fmla="*/ 33 w 33"/>
                <a:gd name="T61" fmla="*/ 19 h 40"/>
                <a:gd name="T62" fmla="*/ 25 w 33"/>
                <a:gd name="T63" fmla="*/ 17 h 40"/>
                <a:gd name="T64" fmla="*/ 25 w 33"/>
                <a:gd name="T65" fmla="*/ 13 h 40"/>
                <a:gd name="T66" fmla="*/ 23 w 33"/>
                <a:gd name="T67" fmla="*/ 10 h 40"/>
                <a:gd name="T68" fmla="*/ 20 w 33"/>
                <a:gd name="T69" fmla="*/ 8 h 40"/>
                <a:gd name="T70" fmla="*/ 16 w 33"/>
                <a:gd name="T71" fmla="*/ 7 h 40"/>
                <a:gd name="T72" fmla="*/ 13 w 33"/>
                <a:gd name="T73" fmla="*/ 8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7 h 40"/>
                <a:gd name="T80" fmla="*/ 25 w 33"/>
                <a:gd name="T8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20"/>
                    <a:pt x="33" y="21"/>
                    <a:pt x="33" y="21"/>
                  </a:cubicBezTo>
                  <a:cubicBezTo>
                    <a:pt x="33" y="22"/>
                    <a:pt x="33" y="22"/>
                    <a:pt x="33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8" y="25"/>
                    <a:pt x="8" y="26"/>
                    <a:pt x="9" y="28"/>
                  </a:cubicBezTo>
                  <a:cubicBezTo>
                    <a:pt x="9" y="29"/>
                    <a:pt x="10" y="30"/>
                    <a:pt x="11" y="31"/>
                  </a:cubicBezTo>
                  <a:cubicBezTo>
                    <a:pt x="12" y="32"/>
                    <a:pt x="13" y="32"/>
                    <a:pt x="14" y="33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19" y="33"/>
                  </a:cubicBezTo>
                  <a:cubicBezTo>
                    <a:pt x="20" y="33"/>
                    <a:pt x="21" y="33"/>
                    <a:pt x="22" y="32"/>
                  </a:cubicBezTo>
                  <a:cubicBezTo>
                    <a:pt x="22" y="32"/>
                    <a:pt x="23" y="32"/>
                    <a:pt x="23" y="32"/>
                  </a:cubicBezTo>
                  <a:cubicBezTo>
                    <a:pt x="24" y="31"/>
                    <a:pt x="25" y="31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6"/>
                    <a:pt x="28" y="37"/>
                    <a:pt x="27" y="37"/>
                  </a:cubicBezTo>
                  <a:cubicBezTo>
                    <a:pt x="26" y="38"/>
                    <a:pt x="25" y="38"/>
                    <a:pt x="24" y="39"/>
                  </a:cubicBezTo>
                  <a:cubicBezTo>
                    <a:pt x="23" y="39"/>
                    <a:pt x="22" y="40"/>
                    <a:pt x="21" y="40"/>
                  </a:cubicBezTo>
                  <a:cubicBezTo>
                    <a:pt x="20" y="40"/>
                    <a:pt x="18" y="40"/>
                    <a:pt x="17" y="40"/>
                  </a:cubicBezTo>
                  <a:cubicBezTo>
                    <a:pt x="15" y="40"/>
                    <a:pt x="13" y="40"/>
                    <a:pt x="12" y="39"/>
                  </a:cubicBezTo>
                  <a:cubicBezTo>
                    <a:pt x="11" y="39"/>
                    <a:pt x="9" y="38"/>
                    <a:pt x="8" y="38"/>
                  </a:cubicBezTo>
                  <a:cubicBezTo>
                    <a:pt x="7" y="37"/>
                    <a:pt x="6" y="36"/>
                    <a:pt x="5" y="35"/>
                  </a:cubicBezTo>
                  <a:cubicBezTo>
                    <a:pt x="4" y="34"/>
                    <a:pt x="3" y="33"/>
                    <a:pt x="3" y="31"/>
                  </a:cubicBezTo>
                  <a:cubicBezTo>
                    <a:pt x="2" y="30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7"/>
                    <a:pt x="0" y="14"/>
                    <a:pt x="1" y="12"/>
                  </a:cubicBezTo>
                  <a:cubicBezTo>
                    <a:pt x="2" y="9"/>
                    <a:pt x="3" y="7"/>
                    <a:pt x="5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4" y="0"/>
                    <a:pt x="17" y="0"/>
                  </a:cubicBezTo>
                  <a:cubicBezTo>
                    <a:pt x="20" y="0"/>
                    <a:pt x="22" y="1"/>
                    <a:pt x="24" y="2"/>
                  </a:cubicBezTo>
                  <a:cubicBezTo>
                    <a:pt x="26" y="3"/>
                    <a:pt x="28" y="4"/>
                    <a:pt x="29" y="6"/>
                  </a:cubicBezTo>
                  <a:cubicBezTo>
                    <a:pt x="30" y="8"/>
                    <a:pt x="31" y="10"/>
                    <a:pt x="32" y="12"/>
                  </a:cubicBezTo>
                  <a:cubicBezTo>
                    <a:pt x="33" y="14"/>
                    <a:pt x="33" y="17"/>
                    <a:pt x="33" y="19"/>
                  </a:cubicBezTo>
                  <a:close/>
                  <a:moveTo>
                    <a:pt x="25" y="17"/>
                  </a:moveTo>
                  <a:cubicBezTo>
                    <a:pt x="25" y="15"/>
                    <a:pt x="25" y="14"/>
                    <a:pt x="25" y="13"/>
                  </a:cubicBezTo>
                  <a:cubicBezTo>
                    <a:pt x="24" y="12"/>
                    <a:pt x="24" y="11"/>
                    <a:pt x="23" y="10"/>
                  </a:cubicBezTo>
                  <a:cubicBezTo>
                    <a:pt x="22" y="9"/>
                    <a:pt x="21" y="8"/>
                    <a:pt x="20" y="8"/>
                  </a:cubicBezTo>
                  <a:cubicBezTo>
                    <a:pt x="19" y="7"/>
                    <a:pt x="18" y="7"/>
                    <a:pt x="16" y="7"/>
                  </a:cubicBezTo>
                  <a:cubicBezTo>
                    <a:pt x="15" y="7"/>
                    <a:pt x="14" y="7"/>
                    <a:pt x="13" y="8"/>
                  </a:cubicBezTo>
                  <a:cubicBezTo>
                    <a:pt x="12" y="8"/>
                    <a:pt x="11" y="9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4"/>
                    <a:pt x="8" y="15"/>
                    <a:pt x="8" y="17"/>
                  </a:cubicBezTo>
                  <a:lnTo>
                    <a:pt x="25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14" name="Freeform 51">
              <a:extLst>
                <a:ext uri="{FF2B5EF4-FFF2-40B4-BE49-F238E27FC236}">
                  <a16:creationId xmlns:a16="http://schemas.microsoft.com/office/drawing/2014/main" id="{01AD00CA-8BC7-4B62-AC64-03851855A7A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57320" y="6383459"/>
              <a:ext cx="83698" cy="137753"/>
            </a:xfrm>
            <a:custGeom>
              <a:avLst/>
              <a:gdLst>
                <a:gd name="T0" fmla="*/ 33 w 33"/>
                <a:gd name="T1" fmla="*/ 35 h 54"/>
                <a:gd name="T2" fmla="*/ 31 w 33"/>
                <a:gd name="T3" fmla="*/ 43 h 54"/>
                <a:gd name="T4" fmla="*/ 28 w 33"/>
                <a:gd name="T5" fmla="*/ 49 h 54"/>
                <a:gd name="T6" fmla="*/ 23 w 33"/>
                <a:gd name="T7" fmla="*/ 53 h 54"/>
                <a:gd name="T8" fmla="*/ 17 w 33"/>
                <a:gd name="T9" fmla="*/ 54 h 54"/>
                <a:gd name="T10" fmla="*/ 12 w 33"/>
                <a:gd name="T11" fmla="*/ 53 h 54"/>
                <a:gd name="T12" fmla="*/ 8 w 33"/>
                <a:gd name="T13" fmla="*/ 50 h 54"/>
                <a:gd name="T14" fmla="*/ 8 w 33"/>
                <a:gd name="T15" fmla="*/ 53 h 54"/>
                <a:gd name="T16" fmla="*/ 0 w 33"/>
                <a:gd name="T17" fmla="*/ 53 h 54"/>
                <a:gd name="T18" fmla="*/ 0 w 33"/>
                <a:gd name="T19" fmla="*/ 4 h 54"/>
                <a:gd name="T20" fmla="*/ 8 w 33"/>
                <a:gd name="T21" fmla="*/ 0 h 54"/>
                <a:gd name="T22" fmla="*/ 8 w 33"/>
                <a:gd name="T23" fmla="*/ 19 h 54"/>
                <a:gd name="T24" fmla="*/ 10 w 33"/>
                <a:gd name="T25" fmla="*/ 17 h 54"/>
                <a:gd name="T26" fmla="*/ 12 w 33"/>
                <a:gd name="T27" fmla="*/ 16 h 54"/>
                <a:gd name="T28" fmla="*/ 14 w 33"/>
                <a:gd name="T29" fmla="*/ 14 h 54"/>
                <a:gd name="T30" fmla="*/ 18 w 33"/>
                <a:gd name="T31" fmla="*/ 14 h 54"/>
                <a:gd name="T32" fmla="*/ 24 w 33"/>
                <a:gd name="T33" fmla="*/ 15 h 54"/>
                <a:gd name="T34" fmla="*/ 28 w 33"/>
                <a:gd name="T35" fmla="*/ 19 h 54"/>
                <a:gd name="T36" fmla="*/ 31 w 33"/>
                <a:gd name="T37" fmla="*/ 25 h 54"/>
                <a:gd name="T38" fmla="*/ 33 w 33"/>
                <a:gd name="T39" fmla="*/ 35 h 54"/>
                <a:gd name="T40" fmla="*/ 25 w 33"/>
                <a:gd name="T41" fmla="*/ 35 h 54"/>
                <a:gd name="T42" fmla="*/ 23 w 33"/>
                <a:gd name="T43" fmla="*/ 24 h 54"/>
                <a:gd name="T44" fmla="*/ 16 w 33"/>
                <a:gd name="T45" fmla="*/ 21 h 54"/>
                <a:gd name="T46" fmla="*/ 14 w 33"/>
                <a:gd name="T47" fmla="*/ 21 h 54"/>
                <a:gd name="T48" fmla="*/ 11 w 33"/>
                <a:gd name="T49" fmla="*/ 23 h 54"/>
                <a:gd name="T50" fmla="*/ 9 w 33"/>
                <a:gd name="T51" fmla="*/ 24 h 54"/>
                <a:gd name="T52" fmla="*/ 8 w 33"/>
                <a:gd name="T53" fmla="*/ 26 h 54"/>
                <a:gd name="T54" fmla="*/ 8 w 33"/>
                <a:gd name="T55" fmla="*/ 42 h 54"/>
                <a:gd name="T56" fmla="*/ 9 w 33"/>
                <a:gd name="T57" fmla="*/ 44 h 54"/>
                <a:gd name="T58" fmla="*/ 11 w 33"/>
                <a:gd name="T59" fmla="*/ 45 h 54"/>
                <a:gd name="T60" fmla="*/ 14 w 33"/>
                <a:gd name="T61" fmla="*/ 47 h 54"/>
                <a:gd name="T62" fmla="*/ 17 w 33"/>
                <a:gd name="T63" fmla="*/ 47 h 54"/>
                <a:gd name="T64" fmla="*/ 23 w 33"/>
                <a:gd name="T65" fmla="*/ 44 h 54"/>
                <a:gd name="T66" fmla="*/ 25 w 33"/>
                <a:gd name="T67" fmla="*/ 3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" h="54">
                  <a:moveTo>
                    <a:pt x="33" y="35"/>
                  </a:moveTo>
                  <a:cubicBezTo>
                    <a:pt x="33" y="38"/>
                    <a:pt x="32" y="41"/>
                    <a:pt x="31" y="43"/>
                  </a:cubicBezTo>
                  <a:cubicBezTo>
                    <a:pt x="30" y="46"/>
                    <a:pt x="29" y="48"/>
                    <a:pt x="28" y="49"/>
                  </a:cubicBezTo>
                  <a:cubicBezTo>
                    <a:pt x="27" y="51"/>
                    <a:pt x="25" y="52"/>
                    <a:pt x="23" y="53"/>
                  </a:cubicBezTo>
                  <a:cubicBezTo>
                    <a:pt x="21" y="54"/>
                    <a:pt x="19" y="54"/>
                    <a:pt x="17" y="54"/>
                  </a:cubicBezTo>
                  <a:cubicBezTo>
                    <a:pt x="16" y="54"/>
                    <a:pt x="14" y="54"/>
                    <a:pt x="12" y="53"/>
                  </a:cubicBezTo>
                  <a:cubicBezTo>
                    <a:pt x="10" y="52"/>
                    <a:pt x="9" y="51"/>
                    <a:pt x="8" y="50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1" y="16"/>
                    <a:pt x="11" y="16"/>
                    <a:pt x="12" y="16"/>
                  </a:cubicBezTo>
                  <a:cubicBezTo>
                    <a:pt x="13" y="15"/>
                    <a:pt x="13" y="15"/>
                    <a:pt x="14" y="14"/>
                  </a:cubicBezTo>
                  <a:cubicBezTo>
                    <a:pt x="15" y="14"/>
                    <a:pt x="16" y="14"/>
                    <a:pt x="18" y="14"/>
                  </a:cubicBezTo>
                  <a:cubicBezTo>
                    <a:pt x="20" y="14"/>
                    <a:pt x="22" y="14"/>
                    <a:pt x="24" y="15"/>
                  </a:cubicBezTo>
                  <a:cubicBezTo>
                    <a:pt x="25" y="16"/>
                    <a:pt x="27" y="17"/>
                    <a:pt x="28" y="19"/>
                  </a:cubicBezTo>
                  <a:cubicBezTo>
                    <a:pt x="30" y="21"/>
                    <a:pt x="31" y="23"/>
                    <a:pt x="31" y="25"/>
                  </a:cubicBezTo>
                  <a:cubicBezTo>
                    <a:pt x="32" y="28"/>
                    <a:pt x="33" y="31"/>
                    <a:pt x="33" y="35"/>
                  </a:cubicBezTo>
                  <a:close/>
                  <a:moveTo>
                    <a:pt x="25" y="35"/>
                  </a:moveTo>
                  <a:cubicBezTo>
                    <a:pt x="25" y="30"/>
                    <a:pt x="24" y="27"/>
                    <a:pt x="23" y="24"/>
                  </a:cubicBezTo>
                  <a:cubicBezTo>
                    <a:pt x="21" y="22"/>
                    <a:pt x="19" y="21"/>
                    <a:pt x="16" y="21"/>
                  </a:cubicBezTo>
                  <a:cubicBezTo>
                    <a:pt x="15" y="21"/>
                    <a:pt x="15" y="21"/>
                    <a:pt x="14" y="21"/>
                  </a:cubicBezTo>
                  <a:cubicBezTo>
                    <a:pt x="13" y="22"/>
                    <a:pt x="12" y="22"/>
                    <a:pt x="11" y="23"/>
                  </a:cubicBezTo>
                  <a:cubicBezTo>
                    <a:pt x="11" y="23"/>
                    <a:pt x="10" y="24"/>
                    <a:pt x="9" y="24"/>
                  </a:cubicBezTo>
                  <a:cubicBezTo>
                    <a:pt x="9" y="25"/>
                    <a:pt x="8" y="25"/>
                    <a:pt x="8" y="26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8" y="43"/>
                    <a:pt x="9" y="43"/>
                    <a:pt x="9" y="44"/>
                  </a:cubicBezTo>
                  <a:cubicBezTo>
                    <a:pt x="10" y="44"/>
                    <a:pt x="11" y="45"/>
                    <a:pt x="11" y="45"/>
                  </a:cubicBezTo>
                  <a:cubicBezTo>
                    <a:pt x="12" y="46"/>
                    <a:pt x="13" y="46"/>
                    <a:pt x="14" y="47"/>
                  </a:cubicBezTo>
                  <a:cubicBezTo>
                    <a:pt x="15" y="47"/>
                    <a:pt x="16" y="47"/>
                    <a:pt x="17" y="47"/>
                  </a:cubicBezTo>
                  <a:cubicBezTo>
                    <a:pt x="19" y="47"/>
                    <a:pt x="21" y="46"/>
                    <a:pt x="23" y="44"/>
                  </a:cubicBezTo>
                  <a:cubicBezTo>
                    <a:pt x="24" y="42"/>
                    <a:pt x="25" y="39"/>
                    <a:pt x="2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15" name="Freeform 52">
              <a:extLst>
                <a:ext uri="{FF2B5EF4-FFF2-40B4-BE49-F238E27FC236}">
                  <a16:creationId xmlns:a16="http://schemas.microsoft.com/office/drawing/2014/main" id="{BC957590-E3D7-48BF-A1DF-73DCD767385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956713" y="6418333"/>
              <a:ext cx="83698" cy="102879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2 w 33"/>
                <a:gd name="T5" fmla="*/ 23 h 40"/>
                <a:gd name="T6" fmla="*/ 7 w 33"/>
                <a:gd name="T7" fmla="*/ 23 h 40"/>
                <a:gd name="T8" fmla="*/ 8 w 33"/>
                <a:gd name="T9" fmla="*/ 28 h 40"/>
                <a:gd name="T10" fmla="*/ 10 w 33"/>
                <a:gd name="T11" fmla="*/ 31 h 40"/>
                <a:gd name="T12" fmla="*/ 13 w 33"/>
                <a:gd name="T13" fmla="*/ 33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2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9 h 40"/>
                <a:gd name="T30" fmla="*/ 21 w 33"/>
                <a:gd name="T31" fmla="*/ 40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8 h 40"/>
                <a:gd name="T38" fmla="*/ 5 w 33"/>
                <a:gd name="T39" fmla="*/ 35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2 h 40"/>
                <a:gd name="T48" fmla="*/ 4 w 33"/>
                <a:gd name="T49" fmla="*/ 5 h 40"/>
                <a:gd name="T50" fmla="*/ 10 w 33"/>
                <a:gd name="T51" fmla="*/ 1 h 40"/>
                <a:gd name="T52" fmla="*/ 16 w 33"/>
                <a:gd name="T53" fmla="*/ 0 h 40"/>
                <a:gd name="T54" fmla="*/ 24 w 33"/>
                <a:gd name="T55" fmla="*/ 2 h 40"/>
                <a:gd name="T56" fmla="*/ 29 w 33"/>
                <a:gd name="T57" fmla="*/ 6 h 40"/>
                <a:gd name="T58" fmla="*/ 32 w 33"/>
                <a:gd name="T59" fmla="*/ 12 h 40"/>
                <a:gd name="T60" fmla="*/ 33 w 33"/>
                <a:gd name="T61" fmla="*/ 19 h 40"/>
                <a:gd name="T62" fmla="*/ 25 w 33"/>
                <a:gd name="T63" fmla="*/ 17 h 40"/>
                <a:gd name="T64" fmla="*/ 24 w 33"/>
                <a:gd name="T65" fmla="*/ 13 h 40"/>
                <a:gd name="T66" fmla="*/ 23 w 33"/>
                <a:gd name="T67" fmla="*/ 10 h 40"/>
                <a:gd name="T68" fmla="*/ 20 w 33"/>
                <a:gd name="T69" fmla="*/ 8 h 40"/>
                <a:gd name="T70" fmla="*/ 16 w 33"/>
                <a:gd name="T71" fmla="*/ 7 h 40"/>
                <a:gd name="T72" fmla="*/ 12 w 33"/>
                <a:gd name="T73" fmla="*/ 8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7 h 40"/>
                <a:gd name="T80" fmla="*/ 25 w 33"/>
                <a:gd name="T8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20"/>
                    <a:pt x="33" y="21"/>
                    <a:pt x="33" y="21"/>
                  </a:cubicBezTo>
                  <a:cubicBezTo>
                    <a:pt x="33" y="22"/>
                    <a:pt x="32" y="22"/>
                    <a:pt x="32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5"/>
                    <a:pt x="8" y="26"/>
                    <a:pt x="8" y="28"/>
                  </a:cubicBezTo>
                  <a:cubicBezTo>
                    <a:pt x="9" y="29"/>
                    <a:pt x="10" y="30"/>
                    <a:pt x="10" y="31"/>
                  </a:cubicBezTo>
                  <a:cubicBezTo>
                    <a:pt x="11" y="32"/>
                    <a:pt x="12" y="32"/>
                    <a:pt x="13" y="33"/>
                  </a:cubicBezTo>
                  <a:cubicBezTo>
                    <a:pt x="14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3"/>
                    <a:pt x="21" y="33"/>
                    <a:pt x="21" y="32"/>
                  </a:cubicBezTo>
                  <a:cubicBezTo>
                    <a:pt x="22" y="32"/>
                    <a:pt x="22" y="32"/>
                    <a:pt x="23" y="32"/>
                  </a:cubicBezTo>
                  <a:cubicBezTo>
                    <a:pt x="24" y="31"/>
                    <a:pt x="24" y="31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6"/>
                    <a:pt x="28" y="37"/>
                    <a:pt x="27" y="37"/>
                  </a:cubicBezTo>
                  <a:cubicBezTo>
                    <a:pt x="26" y="38"/>
                    <a:pt x="25" y="38"/>
                    <a:pt x="24" y="39"/>
                  </a:cubicBezTo>
                  <a:cubicBezTo>
                    <a:pt x="23" y="39"/>
                    <a:pt x="22" y="40"/>
                    <a:pt x="21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5" y="40"/>
                    <a:pt x="13" y="40"/>
                    <a:pt x="12" y="39"/>
                  </a:cubicBezTo>
                  <a:cubicBezTo>
                    <a:pt x="10" y="39"/>
                    <a:pt x="9" y="38"/>
                    <a:pt x="8" y="38"/>
                  </a:cubicBezTo>
                  <a:cubicBezTo>
                    <a:pt x="7" y="37"/>
                    <a:pt x="6" y="36"/>
                    <a:pt x="5" y="35"/>
                  </a:cubicBezTo>
                  <a:cubicBezTo>
                    <a:pt x="4" y="34"/>
                    <a:pt x="3" y="33"/>
                    <a:pt x="2" y="31"/>
                  </a:cubicBezTo>
                  <a:cubicBezTo>
                    <a:pt x="1" y="30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7"/>
                    <a:pt x="0" y="14"/>
                    <a:pt x="1" y="12"/>
                  </a:cubicBezTo>
                  <a:cubicBezTo>
                    <a:pt x="2" y="9"/>
                    <a:pt x="3" y="7"/>
                    <a:pt x="4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9" y="0"/>
                    <a:pt x="22" y="1"/>
                    <a:pt x="24" y="2"/>
                  </a:cubicBezTo>
                  <a:cubicBezTo>
                    <a:pt x="26" y="3"/>
                    <a:pt x="27" y="4"/>
                    <a:pt x="29" y="6"/>
                  </a:cubicBezTo>
                  <a:cubicBezTo>
                    <a:pt x="30" y="8"/>
                    <a:pt x="31" y="10"/>
                    <a:pt x="32" y="12"/>
                  </a:cubicBezTo>
                  <a:cubicBezTo>
                    <a:pt x="32" y="14"/>
                    <a:pt x="33" y="17"/>
                    <a:pt x="33" y="19"/>
                  </a:cubicBezTo>
                  <a:close/>
                  <a:moveTo>
                    <a:pt x="25" y="17"/>
                  </a:moveTo>
                  <a:cubicBezTo>
                    <a:pt x="25" y="15"/>
                    <a:pt x="25" y="14"/>
                    <a:pt x="24" y="13"/>
                  </a:cubicBezTo>
                  <a:cubicBezTo>
                    <a:pt x="24" y="12"/>
                    <a:pt x="23" y="11"/>
                    <a:pt x="23" y="10"/>
                  </a:cubicBezTo>
                  <a:cubicBezTo>
                    <a:pt x="22" y="9"/>
                    <a:pt x="21" y="8"/>
                    <a:pt x="20" y="8"/>
                  </a:cubicBezTo>
                  <a:cubicBezTo>
                    <a:pt x="19" y="7"/>
                    <a:pt x="18" y="7"/>
                    <a:pt x="16" y="7"/>
                  </a:cubicBezTo>
                  <a:cubicBezTo>
                    <a:pt x="15" y="7"/>
                    <a:pt x="13" y="7"/>
                    <a:pt x="12" y="8"/>
                  </a:cubicBezTo>
                  <a:cubicBezTo>
                    <a:pt x="11" y="8"/>
                    <a:pt x="11" y="9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4"/>
                    <a:pt x="7" y="15"/>
                    <a:pt x="7" y="17"/>
                  </a:cubicBezTo>
                  <a:lnTo>
                    <a:pt x="25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16" name="Freeform 53">
              <a:extLst>
                <a:ext uri="{FF2B5EF4-FFF2-40B4-BE49-F238E27FC236}">
                  <a16:creationId xmlns:a16="http://schemas.microsoft.com/office/drawing/2014/main" id="{9BC2125B-AF0E-4411-AFA7-3F79B873BFB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50873" y="6383459"/>
              <a:ext cx="55799" cy="137753"/>
            </a:xfrm>
            <a:custGeom>
              <a:avLst/>
              <a:gdLst>
                <a:gd name="T0" fmla="*/ 21 w 22"/>
                <a:gd name="T1" fmla="*/ 52 h 54"/>
                <a:gd name="T2" fmla="*/ 18 w 22"/>
                <a:gd name="T3" fmla="*/ 54 h 54"/>
                <a:gd name="T4" fmla="*/ 14 w 22"/>
                <a:gd name="T5" fmla="*/ 54 h 54"/>
                <a:gd name="T6" fmla="*/ 11 w 22"/>
                <a:gd name="T7" fmla="*/ 54 h 54"/>
                <a:gd name="T8" fmla="*/ 8 w 22"/>
                <a:gd name="T9" fmla="*/ 52 h 54"/>
                <a:gd name="T10" fmla="*/ 6 w 22"/>
                <a:gd name="T11" fmla="*/ 49 h 54"/>
                <a:gd name="T12" fmla="*/ 5 w 22"/>
                <a:gd name="T13" fmla="*/ 44 h 54"/>
                <a:gd name="T14" fmla="*/ 5 w 22"/>
                <a:gd name="T15" fmla="*/ 22 h 54"/>
                <a:gd name="T16" fmla="*/ 0 w 22"/>
                <a:gd name="T17" fmla="*/ 22 h 54"/>
                <a:gd name="T18" fmla="*/ 0 w 22"/>
                <a:gd name="T19" fmla="*/ 15 h 54"/>
                <a:gd name="T20" fmla="*/ 5 w 22"/>
                <a:gd name="T21" fmla="*/ 15 h 54"/>
                <a:gd name="T22" fmla="*/ 5 w 22"/>
                <a:gd name="T23" fmla="*/ 4 h 54"/>
                <a:gd name="T24" fmla="*/ 13 w 22"/>
                <a:gd name="T25" fmla="*/ 0 h 54"/>
                <a:gd name="T26" fmla="*/ 13 w 22"/>
                <a:gd name="T27" fmla="*/ 15 h 54"/>
                <a:gd name="T28" fmla="*/ 22 w 22"/>
                <a:gd name="T29" fmla="*/ 15 h 54"/>
                <a:gd name="T30" fmla="*/ 22 w 22"/>
                <a:gd name="T31" fmla="*/ 22 h 54"/>
                <a:gd name="T32" fmla="*/ 13 w 22"/>
                <a:gd name="T33" fmla="*/ 22 h 54"/>
                <a:gd name="T34" fmla="*/ 13 w 22"/>
                <a:gd name="T35" fmla="*/ 43 h 54"/>
                <a:gd name="T36" fmla="*/ 13 w 22"/>
                <a:gd name="T37" fmla="*/ 45 h 54"/>
                <a:gd name="T38" fmla="*/ 14 w 22"/>
                <a:gd name="T39" fmla="*/ 46 h 54"/>
                <a:gd name="T40" fmla="*/ 15 w 22"/>
                <a:gd name="T41" fmla="*/ 47 h 54"/>
                <a:gd name="T42" fmla="*/ 17 w 22"/>
                <a:gd name="T43" fmla="*/ 47 h 54"/>
                <a:gd name="T44" fmla="*/ 20 w 22"/>
                <a:gd name="T45" fmla="*/ 47 h 54"/>
                <a:gd name="T46" fmla="*/ 22 w 22"/>
                <a:gd name="T47" fmla="*/ 46 h 54"/>
                <a:gd name="T48" fmla="*/ 21 w 22"/>
                <a:gd name="T49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4">
                  <a:moveTo>
                    <a:pt x="21" y="52"/>
                  </a:moveTo>
                  <a:cubicBezTo>
                    <a:pt x="20" y="53"/>
                    <a:pt x="19" y="53"/>
                    <a:pt x="18" y="54"/>
                  </a:cubicBezTo>
                  <a:cubicBezTo>
                    <a:pt x="17" y="54"/>
                    <a:pt x="15" y="54"/>
                    <a:pt x="14" y="54"/>
                  </a:cubicBezTo>
                  <a:cubicBezTo>
                    <a:pt x="13" y="54"/>
                    <a:pt x="12" y="54"/>
                    <a:pt x="11" y="54"/>
                  </a:cubicBezTo>
                  <a:cubicBezTo>
                    <a:pt x="10" y="53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6" y="47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4"/>
                    <a:pt x="13" y="45"/>
                  </a:cubicBezTo>
                  <a:cubicBezTo>
                    <a:pt x="13" y="45"/>
                    <a:pt x="13" y="46"/>
                    <a:pt x="14" y="46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7"/>
                    <a:pt x="16" y="47"/>
                    <a:pt x="17" y="47"/>
                  </a:cubicBezTo>
                  <a:cubicBezTo>
                    <a:pt x="18" y="47"/>
                    <a:pt x="19" y="47"/>
                    <a:pt x="20" y="47"/>
                  </a:cubicBezTo>
                  <a:cubicBezTo>
                    <a:pt x="21" y="46"/>
                    <a:pt x="22" y="46"/>
                    <a:pt x="22" y="46"/>
                  </a:cubicBezTo>
                  <a:lnTo>
                    <a:pt x="21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17" name="Freeform 54">
              <a:extLst>
                <a:ext uri="{FF2B5EF4-FFF2-40B4-BE49-F238E27FC236}">
                  <a16:creationId xmlns:a16="http://schemas.microsoft.com/office/drawing/2014/main" id="{1E5BE33C-9675-423A-802C-0A789DB1851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18877" y="6383459"/>
              <a:ext cx="55799" cy="137753"/>
            </a:xfrm>
            <a:custGeom>
              <a:avLst/>
              <a:gdLst>
                <a:gd name="T0" fmla="*/ 21 w 22"/>
                <a:gd name="T1" fmla="*/ 52 h 54"/>
                <a:gd name="T2" fmla="*/ 18 w 22"/>
                <a:gd name="T3" fmla="*/ 54 h 54"/>
                <a:gd name="T4" fmla="*/ 14 w 22"/>
                <a:gd name="T5" fmla="*/ 54 h 54"/>
                <a:gd name="T6" fmla="*/ 10 w 22"/>
                <a:gd name="T7" fmla="*/ 54 h 54"/>
                <a:gd name="T8" fmla="*/ 8 w 22"/>
                <a:gd name="T9" fmla="*/ 52 h 54"/>
                <a:gd name="T10" fmla="*/ 6 w 22"/>
                <a:gd name="T11" fmla="*/ 49 h 54"/>
                <a:gd name="T12" fmla="*/ 5 w 22"/>
                <a:gd name="T13" fmla="*/ 44 h 54"/>
                <a:gd name="T14" fmla="*/ 5 w 22"/>
                <a:gd name="T15" fmla="*/ 22 h 54"/>
                <a:gd name="T16" fmla="*/ 0 w 22"/>
                <a:gd name="T17" fmla="*/ 22 h 54"/>
                <a:gd name="T18" fmla="*/ 0 w 22"/>
                <a:gd name="T19" fmla="*/ 15 h 54"/>
                <a:gd name="T20" fmla="*/ 5 w 22"/>
                <a:gd name="T21" fmla="*/ 15 h 54"/>
                <a:gd name="T22" fmla="*/ 5 w 22"/>
                <a:gd name="T23" fmla="*/ 4 h 54"/>
                <a:gd name="T24" fmla="*/ 13 w 22"/>
                <a:gd name="T25" fmla="*/ 0 h 54"/>
                <a:gd name="T26" fmla="*/ 13 w 22"/>
                <a:gd name="T27" fmla="*/ 15 h 54"/>
                <a:gd name="T28" fmla="*/ 22 w 22"/>
                <a:gd name="T29" fmla="*/ 15 h 54"/>
                <a:gd name="T30" fmla="*/ 22 w 22"/>
                <a:gd name="T31" fmla="*/ 22 h 54"/>
                <a:gd name="T32" fmla="*/ 13 w 22"/>
                <a:gd name="T33" fmla="*/ 22 h 54"/>
                <a:gd name="T34" fmla="*/ 13 w 22"/>
                <a:gd name="T35" fmla="*/ 43 h 54"/>
                <a:gd name="T36" fmla="*/ 13 w 22"/>
                <a:gd name="T37" fmla="*/ 45 h 54"/>
                <a:gd name="T38" fmla="*/ 14 w 22"/>
                <a:gd name="T39" fmla="*/ 46 h 54"/>
                <a:gd name="T40" fmla="*/ 15 w 22"/>
                <a:gd name="T41" fmla="*/ 47 h 54"/>
                <a:gd name="T42" fmla="*/ 17 w 22"/>
                <a:gd name="T43" fmla="*/ 47 h 54"/>
                <a:gd name="T44" fmla="*/ 20 w 22"/>
                <a:gd name="T45" fmla="*/ 47 h 54"/>
                <a:gd name="T46" fmla="*/ 22 w 22"/>
                <a:gd name="T47" fmla="*/ 46 h 54"/>
                <a:gd name="T48" fmla="*/ 21 w 22"/>
                <a:gd name="T49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4">
                  <a:moveTo>
                    <a:pt x="21" y="52"/>
                  </a:moveTo>
                  <a:cubicBezTo>
                    <a:pt x="20" y="53"/>
                    <a:pt x="19" y="53"/>
                    <a:pt x="18" y="54"/>
                  </a:cubicBezTo>
                  <a:cubicBezTo>
                    <a:pt x="17" y="54"/>
                    <a:pt x="15" y="54"/>
                    <a:pt x="14" y="54"/>
                  </a:cubicBezTo>
                  <a:cubicBezTo>
                    <a:pt x="13" y="54"/>
                    <a:pt x="11" y="54"/>
                    <a:pt x="10" y="54"/>
                  </a:cubicBezTo>
                  <a:cubicBezTo>
                    <a:pt x="9" y="53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7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4"/>
                    <a:pt x="13" y="45"/>
                  </a:cubicBezTo>
                  <a:cubicBezTo>
                    <a:pt x="13" y="45"/>
                    <a:pt x="13" y="46"/>
                    <a:pt x="14" y="46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7"/>
                    <a:pt x="16" y="47"/>
                    <a:pt x="17" y="47"/>
                  </a:cubicBezTo>
                  <a:cubicBezTo>
                    <a:pt x="18" y="47"/>
                    <a:pt x="19" y="47"/>
                    <a:pt x="20" y="47"/>
                  </a:cubicBezTo>
                  <a:cubicBezTo>
                    <a:pt x="21" y="46"/>
                    <a:pt x="21" y="46"/>
                    <a:pt x="22" y="46"/>
                  </a:cubicBezTo>
                  <a:lnTo>
                    <a:pt x="21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18" name="Freeform 55">
              <a:extLst>
                <a:ext uri="{FF2B5EF4-FFF2-40B4-BE49-F238E27FC236}">
                  <a16:creationId xmlns:a16="http://schemas.microsoft.com/office/drawing/2014/main" id="{FB04A8AC-9DA2-4FB3-985A-DD8E6439135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90370" y="6418333"/>
              <a:ext cx="83698" cy="102879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2 w 33"/>
                <a:gd name="T5" fmla="*/ 23 h 40"/>
                <a:gd name="T6" fmla="*/ 7 w 33"/>
                <a:gd name="T7" fmla="*/ 23 h 40"/>
                <a:gd name="T8" fmla="*/ 8 w 33"/>
                <a:gd name="T9" fmla="*/ 28 h 40"/>
                <a:gd name="T10" fmla="*/ 10 w 33"/>
                <a:gd name="T11" fmla="*/ 31 h 40"/>
                <a:gd name="T12" fmla="*/ 13 w 33"/>
                <a:gd name="T13" fmla="*/ 33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2 h 40"/>
                <a:gd name="T22" fmla="*/ 25 w 33"/>
                <a:gd name="T23" fmla="*/ 30 h 40"/>
                <a:gd name="T24" fmla="*/ 29 w 33"/>
                <a:gd name="T25" fmla="*/ 35 h 40"/>
                <a:gd name="T26" fmla="*/ 27 w 33"/>
                <a:gd name="T27" fmla="*/ 37 h 40"/>
                <a:gd name="T28" fmla="*/ 24 w 33"/>
                <a:gd name="T29" fmla="*/ 39 h 40"/>
                <a:gd name="T30" fmla="*/ 20 w 33"/>
                <a:gd name="T31" fmla="*/ 40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8 h 40"/>
                <a:gd name="T38" fmla="*/ 5 w 33"/>
                <a:gd name="T39" fmla="*/ 35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2 h 40"/>
                <a:gd name="T48" fmla="*/ 4 w 33"/>
                <a:gd name="T49" fmla="*/ 5 h 40"/>
                <a:gd name="T50" fmla="*/ 10 w 33"/>
                <a:gd name="T51" fmla="*/ 1 h 40"/>
                <a:gd name="T52" fmla="*/ 16 w 33"/>
                <a:gd name="T53" fmla="*/ 0 h 40"/>
                <a:gd name="T54" fmla="*/ 24 w 33"/>
                <a:gd name="T55" fmla="*/ 2 h 40"/>
                <a:gd name="T56" fmla="*/ 29 w 33"/>
                <a:gd name="T57" fmla="*/ 6 h 40"/>
                <a:gd name="T58" fmla="*/ 32 w 33"/>
                <a:gd name="T59" fmla="*/ 12 h 40"/>
                <a:gd name="T60" fmla="*/ 33 w 33"/>
                <a:gd name="T61" fmla="*/ 19 h 40"/>
                <a:gd name="T62" fmla="*/ 25 w 33"/>
                <a:gd name="T63" fmla="*/ 17 h 40"/>
                <a:gd name="T64" fmla="*/ 24 w 33"/>
                <a:gd name="T65" fmla="*/ 13 h 40"/>
                <a:gd name="T66" fmla="*/ 23 w 33"/>
                <a:gd name="T67" fmla="*/ 10 h 40"/>
                <a:gd name="T68" fmla="*/ 20 w 33"/>
                <a:gd name="T69" fmla="*/ 8 h 40"/>
                <a:gd name="T70" fmla="*/ 16 w 33"/>
                <a:gd name="T71" fmla="*/ 7 h 40"/>
                <a:gd name="T72" fmla="*/ 12 w 33"/>
                <a:gd name="T73" fmla="*/ 8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7 h 40"/>
                <a:gd name="T80" fmla="*/ 25 w 33"/>
                <a:gd name="T8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20"/>
                    <a:pt x="33" y="21"/>
                    <a:pt x="33" y="21"/>
                  </a:cubicBezTo>
                  <a:cubicBezTo>
                    <a:pt x="32" y="22"/>
                    <a:pt x="32" y="22"/>
                    <a:pt x="32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5"/>
                    <a:pt x="8" y="26"/>
                    <a:pt x="8" y="28"/>
                  </a:cubicBezTo>
                  <a:cubicBezTo>
                    <a:pt x="9" y="29"/>
                    <a:pt x="10" y="30"/>
                    <a:pt x="10" y="31"/>
                  </a:cubicBezTo>
                  <a:cubicBezTo>
                    <a:pt x="11" y="32"/>
                    <a:pt x="12" y="32"/>
                    <a:pt x="13" y="33"/>
                  </a:cubicBezTo>
                  <a:cubicBezTo>
                    <a:pt x="14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3"/>
                    <a:pt x="20" y="33"/>
                    <a:pt x="21" y="32"/>
                  </a:cubicBezTo>
                  <a:cubicBezTo>
                    <a:pt x="22" y="32"/>
                    <a:pt x="22" y="32"/>
                    <a:pt x="23" y="32"/>
                  </a:cubicBezTo>
                  <a:cubicBezTo>
                    <a:pt x="23" y="31"/>
                    <a:pt x="24" y="31"/>
                    <a:pt x="25" y="30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9" y="36"/>
                    <a:pt x="28" y="37"/>
                    <a:pt x="27" y="37"/>
                  </a:cubicBezTo>
                  <a:cubicBezTo>
                    <a:pt x="26" y="38"/>
                    <a:pt x="25" y="38"/>
                    <a:pt x="24" y="39"/>
                  </a:cubicBezTo>
                  <a:cubicBezTo>
                    <a:pt x="23" y="39"/>
                    <a:pt x="22" y="40"/>
                    <a:pt x="20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5" y="40"/>
                    <a:pt x="13" y="40"/>
                    <a:pt x="12" y="39"/>
                  </a:cubicBezTo>
                  <a:cubicBezTo>
                    <a:pt x="10" y="39"/>
                    <a:pt x="9" y="38"/>
                    <a:pt x="8" y="38"/>
                  </a:cubicBezTo>
                  <a:cubicBezTo>
                    <a:pt x="7" y="37"/>
                    <a:pt x="6" y="36"/>
                    <a:pt x="5" y="35"/>
                  </a:cubicBezTo>
                  <a:cubicBezTo>
                    <a:pt x="4" y="34"/>
                    <a:pt x="3" y="33"/>
                    <a:pt x="2" y="31"/>
                  </a:cubicBezTo>
                  <a:cubicBezTo>
                    <a:pt x="1" y="30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7"/>
                    <a:pt x="0" y="14"/>
                    <a:pt x="1" y="12"/>
                  </a:cubicBezTo>
                  <a:cubicBezTo>
                    <a:pt x="2" y="9"/>
                    <a:pt x="3" y="7"/>
                    <a:pt x="4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9" y="0"/>
                    <a:pt x="22" y="1"/>
                    <a:pt x="24" y="2"/>
                  </a:cubicBezTo>
                  <a:cubicBezTo>
                    <a:pt x="26" y="3"/>
                    <a:pt x="27" y="4"/>
                    <a:pt x="29" y="6"/>
                  </a:cubicBezTo>
                  <a:cubicBezTo>
                    <a:pt x="30" y="8"/>
                    <a:pt x="31" y="10"/>
                    <a:pt x="32" y="12"/>
                  </a:cubicBezTo>
                  <a:cubicBezTo>
                    <a:pt x="32" y="14"/>
                    <a:pt x="33" y="17"/>
                    <a:pt x="33" y="19"/>
                  </a:cubicBezTo>
                  <a:close/>
                  <a:moveTo>
                    <a:pt x="25" y="17"/>
                  </a:moveTo>
                  <a:cubicBezTo>
                    <a:pt x="25" y="15"/>
                    <a:pt x="25" y="14"/>
                    <a:pt x="24" y="13"/>
                  </a:cubicBezTo>
                  <a:cubicBezTo>
                    <a:pt x="24" y="12"/>
                    <a:pt x="23" y="11"/>
                    <a:pt x="23" y="10"/>
                  </a:cubicBezTo>
                  <a:cubicBezTo>
                    <a:pt x="22" y="9"/>
                    <a:pt x="21" y="8"/>
                    <a:pt x="20" y="8"/>
                  </a:cubicBezTo>
                  <a:cubicBezTo>
                    <a:pt x="19" y="7"/>
                    <a:pt x="17" y="7"/>
                    <a:pt x="16" y="7"/>
                  </a:cubicBezTo>
                  <a:cubicBezTo>
                    <a:pt x="15" y="7"/>
                    <a:pt x="13" y="7"/>
                    <a:pt x="12" y="8"/>
                  </a:cubicBezTo>
                  <a:cubicBezTo>
                    <a:pt x="11" y="8"/>
                    <a:pt x="11" y="9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4"/>
                    <a:pt x="7" y="15"/>
                    <a:pt x="7" y="17"/>
                  </a:cubicBezTo>
                  <a:lnTo>
                    <a:pt x="25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19" name="Freeform 56">
              <a:extLst>
                <a:ext uri="{FF2B5EF4-FFF2-40B4-BE49-F238E27FC236}">
                  <a16:creationId xmlns:a16="http://schemas.microsoft.com/office/drawing/2014/main" id="{F365BB87-C861-4F40-A844-477BAA1EAA5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94993" y="6418333"/>
              <a:ext cx="55799" cy="101135"/>
            </a:xfrm>
            <a:custGeom>
              <a:avLst/>
              <a:gdLst>
                <a:gd name="T0" fmla="*/ 20 w 22"/>
                <a:gd name="T1" fmla="*/ 9 h 39"/>
                <a:gd name="T2" fmla="*/ 18 w 22"/>
                <a:gd name="T3" fmla="*/ 8 h 39"/>
                <a:gd name="T4" fmla="*/ 15 w 22"/>
                <a:gd name="T5" fmla="*/ 7 h 39"/>
                <a:gd name="T6" fmla="*/ 9 w 22"/>
                <a:gd name="T7" fmla="*/ 10 h 39"/>
                <a:gd name="T8" fmla="*/ 7 w 22"/>
                <a:gd name="T9" fmla="*/ 17 h 39"/>
                <a:gd name="T10" fmla="*/ 7 w 22"/>
                <a:gd name="T11" fmla="*/ 39 h 39"/>
                <a:gd name="T12" fmla="*/ 0 w 22"/>
                <a:gd name="T13" fmla="*/ 39 h 39"/>
                <a:gd name="T14" fmla="*/ 0 w 22"/>
                <a:gd name="T15" fmla="*/ 1 h 39"/>
                <a:gd name="T16" fmla="*/ 7 w 22"/>
                <a:gd name="T17" fmla="*/ 1 h 39"/>
                <a:gd name="T18" fmla="*/ 7 w 22"/>
                <a:gd name="T19" fmla="*/ 5 h 39"/>
                <a:gd name="T20" fmla="*/ 9 w 22"/>
                <a:gd name="T21" fmla="*/ 3 h 39"/>
                <a:gd name="T22" fmla="*/ 11 w 22"/>
                <a:gd name="T23" fmla="*/ 1 h 39"/>
                <a:gd name="T24" fmla="*/ 13 w 22"/>
                <a:gd name="T25" fmla="*/ 0 h 39"/>
                <a:gd name="T26" fmla="*/ 16 w 22"/>
                <a:gd name="T27" fmla="*/ 0 h 39"/>
                <a:gd name="T28" fmla="*/ 20 w 22"/>
                <a:gd name="T29" fmla="*/ 1 h 39"/>
                <a:gd name="T30" fmla="*/ 22 w 22"/>
                <a:gd name="T31" fmla="*/ 2 h 39"/>
                <a:gd name="T32" fmla="*/ 20 w 22"/>
                <a:gd name="T33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39">
                  <a:moveTo>
                    <a:pt x="20" y="9"/>
                  </a:moveTo>
                  <a:cubicBezTo>
                    <a:pt x="20" y="8"/>
                    <a:pt x="19" y="8"/>
                    <a:pt x="18" y="8"/>
                  </a:cubicBezTo>
                  <a:cubicBezTo>
                    <a:pt x="17" y="8"/>
                    <a:pt x="16" y="7"/>
                    <a:pt x="15" y="7"/>
                  </a:cubicBezTo>
                  <a:cubicBezTo>
                    <a:pt x="12" y="7"/>
                    <a:pt x="10" y="8"/>
                    <a:pt x="9" y="10"/>
                  </a:cubicBezTo>
                  <a:cubicBezTo>
                    <a:pt x="8" y="12"/>
                    <a:pt x="7" y="14"/>
                    <a:pt x="7" y="17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8" y="4"/>
                    <a:pt x="8" y="3"/>
                    <a:pt x="9" y="3"/>
                  </a:cubicBezTo>
                  <a:cubicBezTo>
                    <a:pt x="9" y="2"/>
                    <a:pt x="10" y="2"/>
                    <a:pt x="11" y="1"/>
                  </a:cubicBezTo>
                  <a:cubicBezTo>
                    <a:pt x="11" y="1"/>
                    <a:pt x="12" y="1"/>
                    <a:pt x="13" y="0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0"/>
                    <a:pt x="19" y="0"/>
                    <a:pt x="20" y="1"/>
                  </a:cubicBezTo>
                  <a:cubicBezTo>
                    <a:pt x="21" y="1"/>
                    <a:pt x="22" y="1"/>
                    <a:pt x="22" y="2"/>
                  </a:cubicBezTo>
                  <a:lnTo>
                    <a:pt x="20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20" name="Freeform 57">
              <a:extLst>
                <a:ext uri="{FF2B5EF4-FFF2-40B4-BE49-F238E27FC236}">
                  <a16:creationId xmlns:a16="http://schemas.microsoft.com/office/drawing/2014/main" id="{8B7E2806-AAFA-45B5-B801-55C79A92779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06591" y="6383459"/>
              <a:ext cx="55799" cy="137753"/>
            </a:xfrm>
            <a:custGeom>
              <a:avLst/>
              <a:gdLst>
                <a:gd name="T0" fmla="*/ 21 w 22"/>
                <a:gd name="T1" fmla="*/ 52 h 54"/>
                <a:gd name="T2" fmla="*/ 18 w 22"/>
                <a:gd name="T3" fmla="*/ 54 h 54"/>
                <a:gd name="T4" fmla="*/ 14 w 22"/>
                <a:gd name="T5" fmla="*/ 54 h 54"/>
                <a:gd name="T6" fmla="*/ 10 w 22"/>
                <a:gd name="T7" fmla="*/ 54 h 54"/>
                <a:gd name="T8" fmla="*/ 8 w 22"/>
                <a:gd name="T9" fmla="*/ 52 h 54"/>
                <a:gd name="T10" fmla="*/ 6 w 22"/>
                <a:gd name="T11" fmla="*/ 49 h 54"/>
                <a:gd name="T12" fmla="*/ 5 w 22"/>
                <a:gd name="T13" fmla="*/ 44 h 54"/>
                <a:gd name="T14" fmla="*/ 5 w 22"/>
                <a:gd name="T15" fmla="*/ 22 h 54"/>
                <a:gd name="T16" fmla="*/ 0 w 22"/>
                <a:gd name="T17" fmla="*/ 22 h 54"/>
                <a:gd name="T18" fmla="*/ 0 w 22"/>
                <a:gd name="T19" fmla="*/ 15 h 54"/>
                <a:gd name="T20" fmla="*/ 5 w 22"/>
                <a:gd name="T21" fmla="*/ 15 h 54"/>
                <a:gd name="T22" fmla="*/ 5 w 22"/>
                <a:gd name="T23" fmla="*/ 4 h 54"/>
                <a:gd name="T24" fmla="*/ 13 w 22"/>
                <a:gd name="T25" fmla="*/ 0 h 54"/>
                <a:gd name="T26" fmla="*/ 13 w 22"/>
                <a:gd name="T27" fmla="*/ 15 h 54"/>
                <a:gd name="T28" fmla="*/ 22 w 22"/>
                <a:gd name="T29" fmla="*/ 15 h 54"/>
                <a:gd name="T30" fmla="*/ 22 w 22"/>
                <a:gd name="T31" fmla="*/ 22 h 54"/>
                <a:gd name="T32" fmla="*/ 13 w 22"/>
                <a:gd name="T33" fmla="*/ 22 h 54"/>
                <a:gd name="T34" fmla="*/ 13 w 22"/>
                <a:gd name="T35" fmla="*/ 43 h 54"/>
                <a:gd name="T36" fmla="*/ 13 w 22"/>
                <a:gd name="T37" fmla="*/ 45 h 54"/>
                <a:gd name="T38" fmla="*/ 14 w 22"/>
                <a:gd name="T39" fmla="*/ 46 h 54"/>
                <a:gd name="T40" fmla="*/ 15 w 22"/>
                <a:gd name="T41" fmla="*/ 47 h 54"/>
                <a:gd name="T42" fmla="*/ 17 w 22"/>
                <a:gd name="T43" fmla="*/ 47 h 54"/>
                <a:gd name="T44" fmla="*/ 20 w 22"/>
                <a:gd name="T45" fmla="*/ 47 h 54"/>
                <a:gd name="T46" fmla="*/ 22 w 22"/>
                <a:gd name="T47" fmla="*/ 46 h 54"/>
                <a:gd name="T48" fmla="*/ 21 w 22"/>
                <a:gd name="T49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4">
                  <a:moveTo>
                    <a:pt x="21" y="52"/>
                  </a:moveTo>
                  <a:cubicBezTo>
                    <a:pt x="20" y="53"/>
                    <a:pt x="19" y="53"/>
                    <a:pt x="18" y="54"/>
                  </a:cubicBezTo>
                  <a:cubicBezTo>
                    <a:pt x="17" y="54"/>
                    <a:pt x="15" y="54"/>
                    <a:pt x="14" y="54"/>
                  </a:cubicBezTo>
                  <a:cubicBezTo>
                    <a:pt x="13" y="54"/>
                    <a:pt x="11" y="54"/>
                    <a:pt x="10" y="54"/>
                  </a:cubicBezTo>
                  <a:cubicBezTo>
                    <a:pt x="9" y="53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7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4"/>
                    <a:pt x="13" y="45"/>
                  </a:cubicBezTo>
                  <a:cubicBezTo>
                    <a:pt x="13" y="45"/>
                    <a:pt x="13" y="46"/>
                    <a:pt x="14" y="46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7"/>
                    <a:pt x="16" y="47"/>
                    <a:pt x="17" y="47"/>
                  </a:cubicBezTo>
                  <a:cubicBezTo>
                    <a:pt x="18" y="47"/>
                    <a:pt x="19" y="47"/>
                    <a:pt x="20" y="47"/>
                  </a:cubicBezTo>
                  <a:cubicBezTo>
                    <a:pt x="21" y="46"/>
                    <a:pt x="21" y="46"/>
                    <a:pt x="22" y="46"/>
                  </a:cubicBezTo>
                  <a:lnTo>
                    <a:pt x="21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21" name="Freeform 58">
              <a:extLst>
                <a:ext uri="{FF2B5EF4-FFF2-40B4-BE49-F238E27FC236}">
                  <a16:creationId xmlns:a16="http://schemas.microsoft.com/office/drawing/2014/main" id="{7A49B80F-B4C0-4F31-9238-8123D3E20D1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85058" y="6383459"/>
              <a:ext cx="80211" cy="136010"/>
            </a:xfrm>
            <a:custGeom>
              <a:avLst/>
              <a:gdLst>
                <a:gd name="T0" fmla="*/ 23 w 31"/>
                <a:gd name="T1" fmla="*/ 53 h 53"/>
                <a:gd name="T2" fmla="*/ 23 w 31"/>
                <a:gd name="T3" fmla="*/ 32 h 53"/>
                <a:gd name="T4" fmla="*/ 21 w 31"/>
                <a:gd name="T5" fmla="*/ 24 h 53"/>
                <a:gd name="T6" fmla="*/ 15 w 31"/>
                <a:gd name="T7" fmla="*/ 21 h 53"/>
                <a:gd name="T8" fmla="*/ 12 w 31"/>
                <a:gd name="T9" fmla="*/ 22 h 53"/>
                <a:gd name="T10" fmla="*/ 10 w 31"/>
                <a:gd name="T11" fmla="*/ 24 h 53"/>
                <a:gd name="T12" fmla="*/ 8 w 31"/>
                <a:gd name="T13" fmla="*/ 27 h 53"/>
                <a:gd name="T14" fmla="*/ 7 w 31"/>
                <a:gd name="T15" fmla="*/ 31 h 53"/>
                <a:gd name="T16" fmla="*/ 7 w 31"/>
                <a:gd name="T17" fmla="*/ 53 h 53"/>
                <a:gd name="T18" fmla="*/ 0 w 31"/>
                <a:gd name="T19" fmla="*/ 53 h 53"/>
                <a:gd name="T20" fmla="*/ 0 w 31"/>
                <a:gd name="T21" fmla="*/ 4 h 53"/>
                <a:gd name="T22" fmla="*/ 7 w 31"/>
                <a:gd name="T23" fmla="*/ 0 h 53"/>
                <a:gd name="T24" fmla="*/ 7 w 31"/>
                <a:gd name="T25" fmla="*/ 19 h 53"/>
                <a:gd name="T26" fmla="*/ 9 w 31"/>
                <a:gd name="T27" fmla="*/ 17 h 53"/>
                <a:gd name="T28" fmla="*/ 12 w 31"/>
                <a:gd name="T29" fmla="*/ 15 h 53"/>
                <a:gd name="T30" fmla="*/ 14 w 31"/>
                <a:gd name="T31" fmla="*/ 14 h 53"/>
                <a:gd name="T32" fmla="*/ 17 w 31"/>
                <a:gd name="T33" fmla="*/ 14 h 53"/>
                <a:gd name="T34" fmla="*/ 23 w 31"/>
                <a:gd name="T35" fmla="*/ 15 h 53"/>
                <a:gd name="T36" fmla="*/ 27 w 31"/>
                <a:gd name="T37" fmla="*/ 18 h 53"/>
                <a:gd name="T38" fmla="*/ 30 w 31"/>
                <a:gd name="T39" fmla="*/ 24 h 53"/>
                <a:gd name="T40" fmla="*/ 31 w 31"/>
                <a:gd name="T41" fmla="*/ 31 h 53"/>
                <a:gd name="T42" fmla="*/ 31 w 31"/>
                <a:gd name="T43" fmla="*/ 53 h 53"/>
                <a:gd name="T44" fmla="*/ 23 w 31"/>
                <a:gd name="T4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3">
                  <a:moveTo>
                    <a:pt x="23" y="53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3" y="25"/>
                    <a:pt x="21" y="24"/>
                  </a:cubicBezTo>
                  <a:cubicBezTo>
                    <a:pt x="20" y="22"/>
                    <a:pt x="18" y="21"/>
                    <a:pt x="15" y="21"/>
                  </a:cubicBezTo>
                  <a:cubicBezTo>
                    <a:pt x="14" y="21"/>
                    <a:pt x="13" y="21"/>
                    <a:pt x="12" y="22"/>
                  </a:cubicBezTo>
                  <a:cubicBezTo>
                    <a:pt x="11" y="22"/>
                    <a:pt x="10" y="23"/>
                    <a:pt x="10" y="24"/>
                  </a:cubicBezTo>
                  <a:cubicBezTo>
                    <a:pt x="9" y="24"/>
                    <a:pt x="8" y="25"/>
                    <a:pt x="8" y="27"/>
                  </a:cubicBezTo>
                  <a:cubicBezTo>
                    <a:pt x="8" y="28"/>
                    <a:pt x="7" y="29"/>
                    <a:pt x="7" y="31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9" y="17"/>
                    <a:pt x="9" y="17"/>
                  </a:cubicBezTo>
                  <a:cubicBezTo>
                    <a:pt x="10" y="16"/>
                    <a:pt x="11" y="16"/>
                    <a:pt x="12" y="15"/>
                  </a:cubicBezTo>
                  <a:cubicBezTo>
                    <a:pt x="12" y="15"/>
                    <a:pt x="13" y="15"/>
                    <a:pt x="14" y="14"/>
                  </a:cubicBezTo>
                  <a:cubicBezTo>
                    <a:pt x="15" y="14"/>
                    <a:pt x="16" y="14"/>
                    <a:pt x="17" y="14"/>
                  </a:cubicBezTo>
                  <a:cubicBezTo>
                    <a:pt x="19" y="14"/>
                    <a:pt x="21" y="14"/>
                    <a:pt x="23" y="15"/>
                  </a:cubicBezTo>
                  <a:cubicBezTo>
                    <a:pt x="25" y="16"/>
                    <a:pt x="26" y="17"/>
                    <a:pt x="27" y="18"/>
                  </a:cubicBezTo>
                  <a:cubicBezTo>
                    <a:pt x="29" y="20"/>
                    <a:pt x="29" y="22"/>
                    <a:pt x="30" y="24"/>
                  </a:cubicBezTo>
                  <a:cubicBezTo>
                    <a:pt x="31" y="26"/>
                    <a:pt x="31" y="29"/>
                    <a:pt x="31" y="31"/>
                  </a:cubicBezTo>
                  <a:cubicBezTo>
                    <a:pt x="31" y="53"/>
                    <a:pt x="31" y="53"/>
                    <a:pt x="31" y="53"/>
                  </a:cubicBezTo>
                  <a:lnTo>
                    <a:pt x="23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22" name="Freeform 59">
              <a:extLst>
                <a:ext uri="{FF2B5EF4-FFF2-40B4-BE49-F238E27FC236}">
                  <a16:creationId xmlns:a16="http://schemas.microsoft.com/office/drawing/2014/main" id="{9C60C45F-865F-4118-A4B0-174C696B472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582706" y="6418333"/>
              <a:ext cx="83698" cy="102879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3 h 40"/>
                <a:gd name="T6" fmla="*/ 8 w 33"/>
                <a:gd name="T7" fmla="*/ 23 h 40"/>
                <a:gd name="T8" fmla="*/ 9 w 33"/>
                <a:gd name="T9" fmla="*/ 28 h 40"/>
                <a:gd name="T10" fmla="*/ 11 w 33"/>
                <a:gd name="T11" fmla="*/ 31 h 40"/>
                <a:gd name="T12" fmla="*/ 14 w 33"/>
                <a:gd name="T13" fmla="*/ 33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4 w 33"/>
                <a:gd name="T21" fmla="*/ 32 h 40"/>
                <a:gd name="T22" fmla="*/ 26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5 w 33"/>
                <a:gd name="T29" fmla="*/ 39 h 40"/>
                <a:gd name="T30" fmla="*/ 21 w 33"/>
                <a:gd name="T31" fmla="*/ 40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8 h 40"/>
                <a:gd name="T38" fmla="*/ 5 w 33"/>
                <a:gd name="T39" fmla="*/ 35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2 w 33"/>
                <a:gd name="T47" fmla="*/ 12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2 h 40"/>
                <a:gd name="T56" fmla="*/ 29 w 33"/>
                <a:gd name="T57" fmla="*/ 6 h 40"/>
                <a:gd name="T58" fmla="*/ 32 w 33"/>
                <a:gd name="T59" fmla="*/ 12 h 40"/>
                <a:gd name="T60" fmla="*/ 33 w 33"/>
                <a:gd name="T61" fmla="*/ 19 h 40"/>
                <a:gd name="T62" fmla="*/ 26 w 33"/>
                <a:gd name="T63" fmla="*/ 17 h 40"/>
                <a:gd name="T64" fmla="*/ 25 w 33"/>
                <a:gd name="T65" fmla="*/ 13 h 40"/>
                <a:gd name="T66" fmla="*/ 23 w 33"/>
                <a:gd name="T67" fmla="*/ 10 h 40"/>
                <a:gd name="T68" fmla="*/ 21 w 33"/>
                <a:gd name="T69" fmla="*/ 8 h 40"/>
                <a:gd name="T70" fmla="*/ 17 w 33"/>
                <a:gd name="T71" fmla="*/ 7 h 40"/>
                <a:gd name="T72" fmla="*/ 13 w 33"/>
                <a:gd name="T73" fmla="*/ 8 h 40"/>
                <a:gd name="T74" fmla="*/ 11 w 33"/>
                <a:gd name="T75" fmla="*/ 9 h 40"/>
                <a:gd name="T76" fmla="*/ 9 w 33"/>
                <a:gd name="T77" fmla="*/ 12 h 40"/>
                <a:gd name="T78" fmla="*/ 8 w 33"/>
                <a:gd name="T79" fmla="*/ 17 h 40"/>
                <a:gd name="T80" fmla="*/ 26 w 33"/>
                <a:gd name="T8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20"/>
                    <a:pt x="33" y="21"/>
                    <a:pt x="33" y="21"/>
                  </a:cubicBezTo>
                  <a:cubicBezTo>
                    <a:pt x="33" y="22"/>
                    <a:pt x="33" y="22"/>
                    <a:pt x="33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5"/>
                    <a:pt x="8" y="26"/>
                    <a:pt x="9" y="28"/>
                  </a:cubicBezTo>
                  <a:cubicBezTo>
                    <a:pt x="10" y="29"/>
                    <a:pt x="10" y="30"/>
                    <a:pt x="11" y="31"/>
                  </a:cubicBezTo>
                  <a:cubicBezTo>
                    <a:pt x="12" y="32"/>
                    <a:pt x="13" y="32"/>
                    <a:pt x="14" y="33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0" y="33"/>
                    <a:pt x="21" y="33"/>
                    <a:pt x="22" y="32"/>
                  </a:cubicBezTo>
                  <a:cubicBezTo>
                    <a:pt x="23" y="32"/>
                    <a:pt x="23" y="32"/>
                    <a:pt x="24" y="32"/>
                  </a:cubicBezTo>
                  <a:cubicBezTo>
                    <a:pt x="24" y="31"/>
                    <a:pt x="25" y="31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6"/>
                    <a:pt x="28" y="37"/>
                    <a:pt x="27" y="37"/>
                  </a:cubicBezTo>
                  <a:cubicBezTo>
                    <a:pt x="27" y="38"/>
                    <a:pt x="26" y="38"/>
                    <a:pt x="25" y="39"/>
                  </a:cubicBezTo>
                  <a:cubicBezTo>
                    <a:pt x="24" y="39"/>
                    <a:pt x="22" y="40"/>
                    <a:pt x="21" y="40"/>
                  </a:cubicBezTo>
                  <a:cubicBezTo>
                    <a:pt x="20" y="40"/>
                    <a:pt x="18" y="40"/>
                    <a:pt x="17" y="40"/>
                  </a:cubicBezTo>
                  <a:cubicBezTo>
                    <a:pt x="15" y="40"/>
                    <a:pt x="14" y="40"/>
                    <a:pt x="12" y="39"/>
                  </a:cubicBezTo>
                  <a:cubicBezTo>
                    <a:pt x="11" y="39"/>
                    <a:pt x="10" y="38"/>
                    <a:pt x="8" y="38"/>
                  </a:cubicBezTo>
                  <a:cubicBezTo>
                    <a:pt x="7" y="37"/>
                    <a:pt x="6" y="36"/>
                    <a:pt x="5" y="35"/>
                  </a:cubicBezTo>
                  <a:cubicBezTo>
                    <a:pt x="4" y="34"/>
                    <a:pt x="4" y="33"/>
                    <a:pt x="3" y="31"/>
                  </a:cubicBezTo>
                  <a:cubicBezTo>
                    <a:pt x="2" y="30"/>
                    <a:pt x="1" y="28"/>
                    <a:pt x="1" y="26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17"/>
                    <a:pt x="1" y="14"/>
                    <a:pt x="2" y="12"/>
                  </a:cubicBezTo>
                  <a:cubicBezTo>
                    <a:pt x="2" y="9"/>
                    <a:pt x="4" y="7"/>
                    <a:pt x="5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5" y="0"/>
                    <a:pt x="17" y="0"/>
                  </a:cubicBezTo>
                  <a:cubicBezTo>
                    <a:pt x="20" y="0"/>
                    <a:pt x="22" y="1"/>
                    <a:pt x="24" y="2"/>
                  </a:cubicBezTo>
                  <a:cubicBezTo>
                    <a:pt x="26" y="3"/>
                    <a:pt x="28" y="4"/>
                    <a:pt x="29" y="6"/>
                  </a:cubicBezTo>
                  <a:cubicBezTo>
                    <a:pt x="31" y="8"/>
                    <a:pt x="32" y="10"/>
                    <a:pt x="32" y="12"/>
                  </a:cubicBezTo>
                  <a:cubicBezTo>
                    <a:pt x="33" y="14"/>
                    <a:pt x="33" y="17"/>
                    <a:pt x="33" y="19"/>
                  </a:cubicBezTo>
                  <a:close/>
                  <a:moveTo>
                    <a:pt x="26" y="17"/>
                  </a:moveTo>
                  <a:cubicBezTo>
                    <a:pt x="26" y="15"/>
                    <a:pt x="25" y="14"/>
                    <a:pt x="25" y="13"/>
                  </a:cubicBezTo>
                  <a:cubicBezTo>
                    <a:pt x="25" y="12"/>
                    <a:pt x="24" y="11"/>
                    <a:pt x="23" y="10"/>
                  </a:cubicBezTo>
                  <a:cubicBezTo>
                    <a:pt x="23" y="9"/>
                    <a:pt x="22" y="8"/>
                    <a:pt x="21" y="8"/>
                  </a:cubicBezTo>
                  <a:cubicBezTo>
                    <a:pt x="20" y="7"/>
                    <a:pt x="18" y="7"/>
                    <a:pt x="17" y="7"/>
                  </a:cubicBezTo>
                  <a:cubicBezTo>
                    <a:pt x="15" y="7"/>
                    <a:pt x="14" y="7"/>
                    <a:pt x="13" y="8"/>
                  </a:cubicBezTo>
                  <a:cubicBezTo>
                    <a:pt x="12" y="8"/>
                    <a:pt x="11" y="9"/>
                    <a:pt x="11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4"/>
                    <a:pt x="8" y="15"/>
                    <a:pt x="8" y="17"/>
                  </a:cubicBezTo>
                  <a:lnTo>
                    <a:pt x="26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23" name="Freeform 60">
              <a:extLst>
                <a:ext uri="{FF2B5EF4-FFF2-40B4-BE49-F238E27FC236}">
                  <a16:creationId xmlns:a16="http://schemas.microsoft.com/office/drawing/2014/main" id="{15FBF980-B96C-472B-A46B-A731CA164E9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727435" y="6421821"/>
              <a:ext cx="122060" cy="97648"/>
            </a:xfrm>
            <a:custGeom>
              <a:avLst/>
              <a:gdLst>
                <a:gd name="T0" fmla="*/ 56 w 70"/>
                <a:gd name="T1" fmla="*/ 56 h 56"/>
                <a:gd name="T2" fmla="*/ 46 w 70"/>
                <a:gd name="T3" fmla="*/ 56 h 56"/>
                <a:gd name="T4" fmla="*/ 35 w 70"/>
                <a:gd name="T5" fmla="*/ 16 h 56"/>
                <a:gd name="T6" fmla="*/ 25 w 70"/>
                <a:gd name="T7" fmla="*/ 56 h 56"/>
                <a:gd name="T8" fmla="*/ 15 w 70"/>
                <a:gd name="T9" fmla="*/ 56 h 56"/>
                <a:gd name="T10" fmla="*/ 0 w 70"/>
                <a:gd name="T11" fmla="*/ 0 h 56"/>
                <a:gd name="T12" fmla="*/ 10 w 70"/>
                <a:gd name="T13" fmla="*/ 0 h 56"/>
                <a:gd name="T14" fmla="*/ 21 w 70"/>
                <a:gd name="T15" fmla="*/ 38 h 56"/>
                <a:gd name="T16" fmla="*/ 31 w 70"/>
                <a:gd name="T17" fmla="*/ 0 h 56"/>
                <a:gd name="T18" fmla="*/ 40 w 70"/>
                <a:gd name="T19" fmla="*/ 0 h 56"/>
                <a:gd name="T20" fmla="*/ 50 w 70"/>
                <a:gd name="T21" fmla="*/ 38 h 56"/>
                <a:gd name="T22" fmla="*/ 60 w 70"/>
                <a:gd name="T23" fmla="*/ 0 h 56"/>
                <a:gd name="T24" fmla="*/ 70 w 70"/>
                <a:gd name="T25" fmla="*/ 0 h 56"/>
                <a:gd name="T26" fmla="*/ 56 w 70"/>
                <a:gd name="T2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56">
                  <a:moveTo>
                    <a:pt x="56" y="56"/>
                  </a:moveTo>
                  <a:lnTo>
                    <a:pt x="46" y="56"/>
                  </a:lnTo>
                  <a:lnTo>
                    <a:pt x="35" y="16"/>
                  </a:lnTo>
                  <a:lnTo>
                    <a:pt x="25" y="56"/>
                  </a:lnTo>
                  <a:lnTo>
                    <a:pt x="15" y="56"/>
                  </a:lnTo>
                  <a:lnTo>
                    <a:pt x="0" y="0"/>
                  </a:lnTo>
                  <a:lnTo>
                    <a:pt x="10" y="0"/>
                  </a:lnTo>
                  <a:lnTo>
                    <a:pt x="21" y="38"/>
                  </a:lnTo>
                  <a:lnTo>
                    <a:pt x="31" y="0"/>
                  </a:lnTo>
                  <a:lnTo>
                    <a:pt x="40" y="0"/>
                  </a:lnTo>
                  <a:lnTo>
                    <a:pt x="50" y="38"/>
                  </a:lnTo>
                  <a:lnTo>
                    <a:pt x="60" y="0"/>
                  </a:lnTo>
                  <a:lnTo>
                    <a:pt x="70" y="0"/>
                  </a:lnTo>
                  <a:lnTo>
                    <a:pt x="56" y="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24" name="Freeform 61">
              <a:extLst>
                <a:ext uri="{FF2B5EF4-FFF2-40B4-BE49-F238E27FC236}">
                  <a16:creationId xmlns:a16="http://schemas.microsoft.com/office/drawing/2014/main" id="{64F1DD18-05EE-4F9F-9E6B-E03C4C500F2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859957" y="6418333"/>
              <a:ext cx="87186" cy="102879"/>
            </a:xfrm>
            <a:custGeom>
              <a:avLst/>
              <a:gdLst>
                <a:gd name="T0" fmla="*/ 34 w 34"/>
                <a:gd name="T1" fmla="*/ 20 h 40"/>
                <a:gd name="T2" fmla="*/ 33 w 34"/>
                <a:gd name="T3" fmla="*/ 28 h 40"/>
                <a:gd name="T4" fmla="*/ 29 w 34"/>
                <a:gd name="T5" fmla="*/ 35 h 40"/>
                <a:gd name="T6" fmla="*/ 24 w 34"/>
                <a:gd name="T7" fmla="*/ 39 h 40"/>
                <a:gd name="T8" fmla="*/ 17 w 34"/>
                <a:gd name="T9" fmla="*/ 40 h 40"/>
                <a:gd name="T10" fmla="*/ 10 w 34"/>
                <a:gd name="T11" fmla="*/ 39 h 40"/>
                <a:gd name="T12" fmla="*/ 5 w 34"/>
                <a:gd name="T13" fmla="*/ 35 h 40"/>
                <a:gd name="T14" fmla="*/ 1 w 34"/>
                <a:gd name="T15" fmla="*/ 28 h 40"/>
                <a:gd name="T16" fmla="*/ 0 w 34"/>
                <a:gd name="T17" fmla="*/ 20 h 40"/>
                <a:gd name="T18" fmla="*/ 1 w 34"/>
                <a:gd name="T19" fmla="*/ 12 h 40"/>
                <a:gd name="T20" fmla="*/ 5 w 34"/>
                <a:gd name="T21" fmla="*/ 5 h 40"/>
                <a:gd name="T22" fmla="*/ 11 w 34"/>
                <a:gd name="T23" fmla="*/ 1 h 40"/>
                <a:gd name="T24" fmla="*/ 17 w 34"/>
                <a:gd name="T25" fmla="*/ 0 h 40"/>
                <a:gd name="T26" fmla="*/ 24 w 34"/>
                <a:gd name="T27" fmla="*/ 1 h 40"/>
                <a:gd name="T28" fmla="*/ 29 w 34"/>
                <a:gd name="T29" fmla="*/ 5 h 40"/>
                <a:gd name="T30" fmla="*/ 33 w 34"/>
                <a:gd name="T31" fmla="*/ 12 h 40"/>
                <a:gd name="T32" fmla="*/ 34 w 34"/>
                <a:gd name="T33" fmla="*/ 20 h 40"/>
                <a:gd name="T34" fmla="*/ 27 w 34"/>
                <a:gd name="T35" fmla="*/ 20 h 40"/>
                <a:gd name="T36" fmla="*/ 26 w 34"/>
                <a:gd name="T37" fmla="*/ 15 h 40"/>
                <a:gd name="T38" fmla="*/ 24 w 34"/>
                <a:gd name="T39" fmla="*/ 11 h 40"/>
                <a:gd name="T40" fmla="*/ 21 w 34"/>
                <a:gd name="T41" fmla="*/ 8 h 40"/>
                <a:gd name="T42" fmla="*/ 17 w 34"/>
                <a:gd name="T43" fmla="*/ 7 h 40"/>
                <a:gd name="T44" fmla="*/ 13 w 34"/>
                <a:gd name="T45" fmla="*/ 8 h 40"/>
                <a:gd name="T46" fmla="*/ 10 w 34"/>
                <a:gd name="T47" fmla="*/ 11 h 40"/>
                <a:gd name="T48" fmla="*/ 8 w 34"/>
                <a:gd name="T49" fmla="*/ 15 h 40"/>
                <a:gd name="T50" fmla="*/ 8 w 34"/>
                <a:gd name="T51" fmla="*/ 20 h 40"/>
                <a:gd name="T52" fmla="*/ 8 w 34"/>
                <a:gd name="T53" fmla="*/ 26 h 40"/>
                <a:gd name="T54" fmla="*/ 10 w 34"/>
                <a:gd name="T55" fmla="*/ 30 h 40"/>
                <a:gd name="T56" fmla="*/ 13 w 34"/>
                <a:gd name="T57" fmla="*/ 32 h 40"/>
                <a:gd name="T58" fmla="*/ 17 w 34"/>
                <a:gd name="T59" fmla="*/ 33 h 40"/>
                <a:gd name="T60" fmla="*/ 21 w 34"/>
                <a:gd name="T61" fmla="*/ 32 h 40"/>
                <a:gd name="T62" fmla="*/ 24 w 34"/>
                <a:gd name="T63" fmla="*/ 29 h 40"/>
                <a:gd name="T64" fmla="*/ 26 w 34"/>
                <a:gd name="T65" fmla="*/ 25 h 40"/>
                <a:gd name="T66" fmla="*/ 27 w 34"/>
                <a:gd name="T67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" h="40">
                  <a:moveTo>
                    <a:pt x="34" y="20"/>
                  </a:moveTo>
                  <a:cubicBezTo>
                    <a:pt x="34" y="23"/>
                    <a:pt x="34" y="26"/>
                    <a:pt x="33" y="28"/>
                  </a:cubicBezTo>
                  <a:cubicBezTo>
                    <a:pt x="32" y="31"/>
                    <a:pt x="31" y="33"/>
                    <a:pt x="29" y="35"/>
                  </a:cubicBezTo>
                  <a:cubicBezTo>
                    <a:pt x="28" y="37"/>
                    <a:pt x="26" y="38"/>
                    <a:pt x="24" y="39"/>
                  </a:cubicBezTo>
                  <a:cubicBezTo>
                    <a:pt x="22" y="40"/>
                    <a:pt x="20" y="40"/>
                    <a:pt x="17" y="40"/>
                  </a:cubicBezTo>
                  <a:cubicBezTo>
                    <a:pt x="15" y="40"/>
                    <a:pt x="12" y="40"/>
                    <a:pt x="10" y="39"/>
                  </a:cubicBezTo>
                  <a:cubicBezTo>
                    <a:pt x="8" y="38"/>
                    <a:pt x="6" y="36"/>
                    <a:pt x="5" y="35"/>
                  </a:cubicBezTo>
                  <a:cubicBezTo>
                    <a:pt x="3" y="33"/>
                    <a:pt x="2" y="31"/>
                    <a:pt x="1" y="28"/>
                  </a:cubicBezTo>
                  <a:cubicBezTo>
                    <a:pt x="1" y="26"/>
                    <a:pt x="0" y="23"/>
                    <a:pt x="0" y="20"/>
                  </a:cubicBezTo>
                  <a:cubicBezTo>
                    <a:pt x="0" y="17"/>
                    <a:pt x="1" y="14"/>
                    <a:pt x="1" y="12"/>
                  </a:cubicBezTo>
                  <a:cubicBezTo>
                    <a:pt x="2" y="9"/>
                    <a:pt x="4" y="7"/>
                    <a:pt x="5" y="5"/>
                  </a:cubicBezTo>
                  <a:cubicBezTo>
                    <a:pt x="7" y="4"/>
                    <a:pt x="8" y="2"/>
                    <a:pt x="11" y="1"/>
                  </a:cubicBezTo>
                  <a:cubicBezTo>
                    <a:pt x="13" y="1"/>
                    <a:pt x="15" y="0"/>
                    <a:pt x="17" y="0"/>
                  </a:cubicBezTo>
                  <a:cubicBezTo>
                    <a:pt x="20" y="0"/>
                    <a:pt x="22" y="1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1" y="7"/>
                    <a:pt x="32" y="9"/>
                    <a:pt x="33" y="12"/>
                  </a:cubicBezTo>
                  <a:cubicBezTo>
                    <a:pt x="34" y="14"/>
                    <a:pt x="34" y="17"/>
                    <a:pt x="34" y="20"/>
                  </a:cubicBezTo>
                  <a:close/>
                  <a:moveTo>
                    <a:pt x="27" y="20"/>
                  </a:moveTo>
                  <a:cubicBezTo>
                    <a:pt x="27" y="18"/>
                    <a:pt x="27" y="16"/>
                    <a:pt x="26" y="15"/>
                  </a:cubicBezTo>
                  <a:cubicBezTo>
                    <a:pt x="26" y="13"/>
                    <a:pt x="25" y="12"/>
                    <a:pt x="24" y="11"/>
                  </a:cubicBezTo>
                  <a:cubicBezTo>
                    <a:pt x="23" y="10"/>
                    <a:pt x="22" y="9"/>
                    <a:pt x="21" y="8"/>
                  </a:cubicBezTo>
                  <a:cubicBezTo>
                    <a:pt x="20" y="8"/>
                    <a:pt x="18" y="7"/>
                    <a:pt x="17" y="7"/>
                  </a:cubicBezTo>
                  <a:cubicBezTo>
                    <a:pt x="16" y="7"/>
                    <a:pt x="14" y="8"/>
                    <a:pt x="13" y="8"/>
                  </a:cubicBezTo>
                  <a:cubicBezTo>
                    <a:pt x="12" y="9"/>
                    <a:pt x="11" y="10"/>
                    <a:pt x="10" y="11"/>
                  </a:cubicBezTo>
                  <a:cubicBezTo>
                    <a:pt x="9" y="12"/>
                    <a:pt x="9" y="13"/>
                    <a:pt x="8" y="15"/>
                  </a:cubicBezTo>
                  <a:cubicBezTo>
                    <a:pt x="8" y="16"/>
                    <a:pt x="8" y="18"/>
                    <a:pt x="8" y="20"/>
                  </a:cubicBezTo>
                  <a:cubicBezTo>
                    <a:pt x="8" y="22"/>
                    <a:pt x="8" y="24"/>
                    <a:pt x="8" y="26"/>
                  </a:cubicBezTo>
                  <a:cubicBezTo>
                    <a:pt x="9" y="27"/>
                    <a:pt x="10" y="28"/>
                    <a:pt x="10" y="30"/>
                  </a:cubicBezTo>
                  <a:cubicBezTo>
                    <a:pt x="11" y="31"/>
                    <a:pt x="12" y="32"/>
                    <a:pt x="13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9" y="33"/>
                    <a:pt x="20" y="33"/>
                    <a:pt x="21" y="32"/>
                  </a:cubicBezTo>
                  <a:cubicBezTo>
                    <a:pt x="22" y="31"/>
                    <a:pt x="23" y="30"/>
                    <a:pt x="24" y="29"/>
                  </a:cubicBezTo>
                  <a:cubicBezTo>
                    <a:pt x="25" y="28"/>
                    <a:pt x="26" y="27"/>
                    <a:pt x="26" y="25"/>
                  </a:cubicBezTo>
                  <a:cubicBezTo>
                    <a:pt x="27" y="24"/>
                    <a:pt x="27" y="22"/>
                    <a:pt x="27" y="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25" name="Freeform 62">
              <a:extLst>
                <a:ext uri="{FF2B5EF4-FFF2-40B4-BE49-F238E27FC236}">
                  <a16:creationId xmlns:a16="http://schemas.microsoft.com/office/drawing/2014/main" id="{6051CC00-BFF2-4334-9855-62AD588546F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68067" y="6418333"/>
              <a:ext cx="57543" cy="101135"/>
            </a:xfrm>
            <a:custGeom>
              <a:avLst/>
              <a:gdLst>
                <a:gd name="T0" fmla="*/ 21 w 23"/>
                <a:gd name="T1" fmla="*/ 9 h 39"/>
                <a:gd name="T2" fmla="*/ 18 w 23"/>
                <a:gd name="T3" fmla="*/ 8 h 39"/>
                <a:gd name="T4" fmla="*/ 15 w 23"/>
                <a:gd name="T5" fmla="*/ 7 h 39"/>
                <a:gd name="T6" fmla="*/ 10 w 23"/>
                <a:gd name="T7" fmla="*/ 10 h 39"/>
                <a:gd name="T8" fmla="*/ 8 w 23"/>
                <a:gd name="T9" fmla="*/ 17 h 39"/>
                <a:gd name="T10" fmla="*/ 8 w 23"/>
                <a:gd name="T11" fmla="*/ 39 h 39"/>
                <a:gd name="T12" fmla="*/ 0 w 23"/>
                <a:gd name="T13" fmla="*/ 39 h 39"/>
                <a:gd name="T14" fmla="*/ 0 w 23"/>
                <a:gd name="T15" fmla="*/ 1 h 39"/>
                <a:gd name="T16" fmla="*/ 8 w 23"/>
                <a:gd name="T17" fmla="*/ 1 h 39"/>
                <a:gd name="T18" fmla="*/ 8 w 23"/>
                <a:gd name="T19" fmla="*/ 5 h 39"/>
                <a:gd name="T20" fmla="*/ 9 w 23"/>
                <a:gd name="T21" fmla="*/ 3 h 39"/>
                <a:gd name="T22" fmla="*/ 11 w 23"/>
                <a:gd name="T23" fmla="*/ 1 h 39"/>
                <a:gd name="T24" fmla="*/ 14 w 23"/>
                <a:gd name="T25" fmla="*/ 0 h 39"/>
                <a:gd name="T26" fmla="*/ 17 w 23"/>
                <a:gd name="T27" fmla="*/ 0 h 39"/>
                <a:gd name="T28" fmla="*/ 20 w 23"/>
                <a:gd name="T29" fmla="*/ 1 h 39"/>
                <a:gd name="T30" fmla="*/ 23 w 23"/>
                <a:gd name="T31" fmla="*/ 2 h 39"/>
                <a:gd name="T32" fmla="*/ 21 w 23"/>
                <a:gd name="T33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39">
                  <a:moveTo>
                    <a:pt x="21" y="9"/>
                  </a:moveTo>
                  <a:cubicBezTo>
                    <a:pt x="20" y="8"/>
                    <a:pt x="19" y="8"/>
                    <a:pt x="18" y="8"/>
                  </a:cubicBezTo>
                  <a:cubicBezTo>
                    <a:pt x="18" y="8"/>
                    <a:pt x="17" y="7"/>
                    <a:pt x="15" y="7"/>
                  </a:cubicBezTo>
                  <a:cubicBezTo>
                    <a:pt x="13" y="7"/>
                    <a:pt x="11" y="8"/>
                    <a:pt x="10" y="10"/>
                  </a:cubicBezTo>
                  <a:cubicBezTo>
                    <a:pt x="8" y="12"/>
                    <a:pt x="8" y="14"/>
                    <a:pt x="8" y="1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9" y="3"/>
                    <a:pt x="9" y="3"/>
                  </a:cubicBezTo>
                  <a:cubicBezTo>
                    <a:pt x="10" y="2"/>
                    <a:pt x="11" y="2"/>
                    <a:pt x="11" y="1"/>
                  </a:cubicBezTo>
                  <a:cubicBezTo>
                    <a:pt x="12" y="1"/>
                    <a:pt x="13" y="1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8" y="0"/>
                    <a:pt x="19" y="0"/>
                    <a:pt x="20" y="1"/>
                  </a:cubicBezTo>
                  <a:cubicBezTo>
                    <a:pt x="21" y="1"/>
                    <a:pt x="22" y="1"/>
                    <a:pt x="23" y="2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26" name="Freeform 63">
              <a:extLst>
                <a:ext uri="{FF2B5EF4-FFF2-40B4-BE49-F238E27FC236}">
                  <a16:creationId xmlns:a16="http://schemas.microsoft.com/office/drawing/2014/main" id="{905DD261-B224-46ED-8CEE-E8D180BA4B7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043046" y="6383459"/>
              <a:ext cx="19181" cy="136010"/>
            </a:xfrm>
            <a:custGeom>
              <a:avLst/>
              <a:gdLst>
                <a:gd name="T0" fmla="*/ 0 w 11"/>
                <a:gd name="T1" fmla="*/ 78 h 78"/>
                <a:gd name="T2" fmla="*/ 0 w 11"/>
                <a:gd name="T3" fmla="*/ 6 h 78"/>
                <a:gd name="T4" fmla="*/ 11 w 11"/>
                <a:gd name="T5" fmla="*/ 0 h 78"/>
                <a:gd name="T6" fmla="*/ 11 w 11"/>
                <a:gd name="T7" fmla="*/ 78 h 78"/>
                <a:gd name="T8" fmla="*/ 0 w 11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78">
                  <a:moveTo>
                    <a:pt x="0" y="78"/>
                  </a:moveTo>
                  <a:lnTo>
                    <a:pt x="0" y="6"/>
                  </a:lnTo>
                  <a:lnTo>
                    <a:pt x="11" y="0"/>
                  </a:lnTo>
                  <a:lnTo>
                    <a:pt x="11" y="78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27" name="Freeform 64">
              <a:extLst>
                <a:ext uri="{FF2B5EF4-FFF2-40B4-BE49-F238E27FC236}">
                  <a16:creationId xmlns:a16="http://schemas.microsoft.com/office/drawing/2014/main" id="{A23129DF-0296-4CA9-9723-124682F0A70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084896" y="6383459"/>
              <a:ext cx="80211" cy="137753"/>
            </a:xfrm>
            <a:custGeom>
              <a:avLst/>
              <a:gdLst>
                <a:gd name="T0" fmla="*/ 24 w 32"/>
                <a:gd name="T1" fmla="*/ 53 h 54"/>
                <a:gd name="T2" fmla="*/ 24 w 32"/>
                <a:gd name="T3" fmla="*/ 50 h 54"/>
                <a:gd name="T4" fmla="*/ 22 w 32"/>
                <a:gd name="T5" fmla="*/ 51 h 54"/>
                <a:gd name="T6" fmla="*/ 20 w 32"/>
                <a:gd name="T7" fmla="*/ 53 h 54"/>
                <a:gd name="T8" fmla="*/ 17 w 32"/>
                <a:gd name="T9" fmla="*/ 54 h 54"/>
                <a:gd name="T10" fmla="*/ 14 w 32"/>
                <a:gd name="T11" fmla="*/ 54 h 54"/>
                <a:gd name="T12" fmla="*/ 9 w 32"/>
                <a:gd name="T13" fmla="*/ 53 h 54"/>
                <a:gd name="T14" fmla="*/ 4 w 32"/>
                <a:gd name="T15" fmla="*/ 49 h 54"/>
                <a:gd name="T16" fmla="*/ 1 w 32"/>
                <a:gd name="T17" fmla="*/ 43 h 54"/>
                <a:gd name="T18" fmla="*/ 0 w 32"/>
                <a:gd name="T19" fmla="*/ 33 h 54"/>
                <a:gd name="T20" fmla="*/ 1 w 32"/>
                <a:gd name="T21" fmla="*/ 25 h 54"/>
                <a:gd name="T22" fmla="*/ 4 w 32"/>
                <a:gd name="T23" fmla="*/ 19 h 54"/>
                <a:gd name="T24" fmla="*/ 9 w 32"/>
                <a:gd name="T25" fmla="*/ 15 h 54"/>
                <a:gd name="T26" fmla="*/ 15 w 32"/>
                <a:gd name="T27" fmla="*/ 14 h 54"/>
                <a:gd name="T28" fmla="*/ 18 w 32"/>
                <a:gd name="T29" fmla="*/ 14 h 54"/>
                <a:gd name="T30" fmla="*/ 20 w 32"/>
                <a:gd name="T31" fmla="*/ 15 h 54"/>
                <a:gd name="T32" fmla="*/ 22 w 32"/>
                <a:gd name="T33" fmla="*/ 17 h 54"/>
                <a:gd name="T34" fmla="*/ 24 w 32"/>
                <a:gd name="T35" fmla="*/ 18 h 54"/>
                <a:gd name="T36" fmla="*/ 24 w 32"/>
                <a:gd name="T37" fmla="*/ 4 h 54"/>
                <a:gd name="T38" fmla="*/ 32 w 32"/>
                <a:gd name="T39" fmla="*/ 0 h 54"/>
                <a:gd name="T40" fmla="*/ 32 w 32"/>
                <a:gd name="T41" fmla="*/ 53 h 54"/>
                <a:gd name="T42" fmla="*/ 24 w 32"/>
                <a:gd name="T43" fmla="*/ 53 h 54"/>
                <a:gd name="T44" fmla="*/ 24 w 32"/>
                <a:gd name="T45" fmla="*/ 26 h 54"/>
                <a:gd name="T46" fmla="*/ 23 w 32"/>
                <a:gd name="T47" fmla="*/ 24 h 54"/>
                <a:gd name="T48" fmla="*/ 21 w 32"/>
                <a:gd name="T49" fmla="*/ 23 h 54"/>
                <a:gd name="T50" fmla="*/ 18 w 32"/>
                <a:gd name="T51" fmla="*/ 22 h 54"/>
                <a:gd name="T52" fmla="*/ 15 w 32"/>
                <a:gd name="T53" fmla="*/ 21 h 54"/>
                <a:gd name="T54" fmla="*/ 9 w 32"/>
                <a:gd name="T55" fmla="*/ 24 h 54"/>
                <a:gd name="T56" fmla="*/ 7 w 32"/>
                <a:gd name="T57" fmla="*/ 33 h 54"/>
                <a:gd name="T58" fmla="*/ 8 w 32"/>
                <a:gd name="T59" fmla="*/ 39 h 54"/>
                <a:gd name="T60" fmla="*/ 9 w 32"/>
                <a:gd name="T61" fmla="*/ 44 h 54"/>
                <a:gd name="T62" fmla="*/ 12 w 32"/>
                <a:gd name="T63" fmla="*/ 46 h 54"/>
                <a:gd name="T64" fmla="*/ 16 w 32"/>
                <a:gd name="T65" fmla="*/ 47 h 54"/>
                <a:gd name="T66" fmla="*/ 18 w 32"/>
                <a:gd name="T67" fmla="*/ 47 h 54"/>
                <a:gd name="T68" fmla="*/ 21 w 32"/>
                <a:gd name="T69" fmla="*/ 46 h 54"/>
                <a:gd name="T70" fmla="*/ 23 w 32"/>
                <a:gd name="T71" fmla="*/ 44 h 54"/>
                <a:gd name="T72" fmla="*/ 24 w 32"/>
                <a:gd name="T73" fmla="*/ 42 h 54"/>
                <a:gd name="T74" fmla="*/ 24 w 32"/>
                <a:gd name="T75" fmla="*/ 26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2" h="54">
                  <a:moveTo>
                    <a:pt x="24" y="53"/>
                  </a:moveTo>
                  <a:cubicBezTo>
                    <a:pt x="24" y="50"/>
                    <a:pt x="24" y="50"/>
                    <a:pt x="24" y="50"/>
                  </a:cubicBezTo>
                  <a:cubicBezTo>
                    <a:pt x="24" y="50"/>
                    <a:pt x="23" y="51"/>
                    <a:pt x="22" y="51"/>
                  </a:cubicBezTo>
                  <a:cubicBezTo>
                    <a:pt x="21" y="52"/>
                    <a:pt x="21" y="52"/>
                    <a:pt x="20" y="53"/>
                  </a:cubicBezTo>
                  <a:cubicBezTo>
                    <a:pt x="19" y="53"/>
                    <a:pt x="18" y="54"/>
                    <a:pt x="17" y="54"/>
                  </a:cubicBezTo>
                  <a:cubicBezTo>
                    <a:pt x="16" y="54"/>
                    <a:pt x="15" y="54"/>
                    <a:pt x="14" y="54"/>
                  </a:cubicBezTo>
                  <a:cubicBezTo>
                    <a:pt x="12" y="54"/>
                    <a:pt x="10" y="54"/>
                    <a:pt x="9" y="53"/>
                  </a:cubicBezTo>
                  <a:cubicBezTo>
                    <a:pt x="7" y="52"/>
                    <a:pt x="5" y="51"/>
                    <a:pt x="4" y="49"/>
                  </a:cubicBezTo>
                  <a:cubicBezTo>
                    <a:pt x="3" y="48"/>
                    <a:pt x="1" y="45"/>
                    <a:pt x="1" y="43"/>
                  </a:cubicBezTo>
                  <a:cubicBezTo>
                    <a:pt x="0" y="40"/>
                    <a:pt x="0" y="37"/>
                    <a:pt x="0" y="33"/>
                  </a:cubicBezTo>
                  <a:cubicBezTo>
                    <a:pt x="0" y="30"/>
                    <a:pt x="0" y="27"/>
                    <a:pt x="1" y="25"/>
                  </a:cubicBezTo>
                  <a:cubicBezTo>
                    <a:pt x="2" y="22"/>
                    <a:pt x="3" y="20"/>
                    <a:pt x="4" y="19"/>
                  </a:cubicBezTo>
                  <a:cubicBezTo>
                    <a:pt x="6" y="17"/>
                    <a:pt x="7" y="16"/>
                    <a:pt x="9" y="15"/>
                  </a:cubicBezTo>
                  <a:cubicBezTo>
                    <a:pt x="11" y="14"/>
                    <a:pt x="13" y="14"/>
                    <a:pt x="15" y="14"/>
                  </a:cubicBezTo>
                  <a:cubicBezTo>
                    <a:pt x="16" y="14"/>
                    <a:pt x="17" y="14"/>
                    <a:pt x="18" y="14"/>
                  </a:cubicBezTo>
                  <a:cubicBezTo>
                    <a:pt x="18" y="15"/>
                    <a:pt x="19" y="15"/>
                    <a:pt x="20" y="15"/>
                  </a:cubicBezTo>
                  <a:cubicBezTo>
                    <a:pt x="21" y="16"/>
                    <a:pt x="22" y="16"/>
                    <a:pt x="22" y="17"/>
                  </a:cubicBezTo>
                  <a:cubicBezTo>
                    <a:pt x="23" y="17"/>
                    <a:pt x="24" y="18"/>
                    <a:pt x="24" y="18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53"/>
                    <a:pt x="32" y="53"/>
                    <a:pt x="32" y="53"/>
                  </a:cubicBezTo>
                  <a:lnTo>
                    <a:pt x="24" y="53"/>
                  </a:lnTo>
                  <a:close/>
                  <a:moveTo>
                    <a:pt x="24" y="26"/>
                  </a:moveTo>
                  <a:cubicBezTo>
                    <a:pt x="24" y="26"/>
                    <a:pt x="23" y="25"/>
                    <a:pt x="23" y="24"/>
                  </a:cubicBezTo>
                  <a:cubicBezTo>
                    <a:pt x="22" y="24"/>
                    <a:pt x="22" y="23"/>
                    <a:pt x="21" y="23"/>
                  </a:cubicBezTo>
                  <a:cubicBezTo>
                    <a:pt x="20" y="22"/>
                    <a:pt x="19" y="22"/>
                    <a:pt x="18" y="22"/>
                  </a:cubicBezTo>
                  <a:cubicBezTo>
                    <a:pt x="17" y="21"/>
                    <a:pt x="16" y="21"/>
                    <a:pt x="15" y="21"/>
                  </a:cubicBezTo>
                  <a:cubicBezTo>
                    <a:pt x="13" y="21"/>
                    <a:pt x="11" y="22"/>
                    <a:pt x="9" y="24"/>
                  </a:cubicBezTo>
                  <a:cubicBezTo>
                    <a:pt x="8" y="26"/>
                    <a:pt x="7" y="29"/>
                    <a:pt x="7" y="33"/>
                  </a:cubicBezTo>
                  <a:cubicBezTo>
                    <a:pt x="7" y="36"/>
                    <a:pt x="7" y="38"/>
                    <a:pt x="8" y="39"/>
                  </a:cubicBezTo>
                  <a:cubicBezTo>
                    <a:pt x="8" y="41"/>
                    <a:pt x="9" y="43"/>
                    <a:pt x="9" y="44"/>
                  </a:cubicBezTo>
                  <a:cubicBezTo>
                    <a:pt x="10" y="45"/>
                    <a:pt x="11" y="46"/>
                    <a:pt x="12" y="46"/>
                  </a:cubicBezTo>
                  <a:cubicBezTo>
                    <a:pt x="13" y="47"/>
                    <a:pt x="14" y="47"/>
                    <a:pt x="16" y="47"/>
                  </a:cubicBezTo>
                  <a:cubicBezTo>
                    <a:pt x="17" y="47"/>
                    <a:pt x="18" y="47"/>
                    <a:pt x="18" y="47"/>
                  </a:cubicBezTo>
                  <a:cubicBezTo>
                    <a:pt x="19" y="46"/>
                    <a:pt x="20" y="46"/>
                    <a:pt x="21" y="46"/>
                  </a:cubicBezTo>
                  <a:cubicBezTo>
                    <a:pt x="21" y="45"/>
                    <a:pt x="22" y="45"/>
                    <a:pt x="23" y="44"/>
                  </a:cubicBezTo>
                  <a:cubicBezTo>
                    <a:pt x="23" y="43"/>
                    <a:pt x="24" y="43"/>
                    <a:pt x="24" y="42"/>
                  </a:cubicBezTo>
                  <a:lnTo>
                    <a:pt x="24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28" name="Freeform 65">
              <a:extLst>
                <a:ext uri="{FF2B5EF4-FFF2-40B4-BE49-F238E27FC236}">
                  <a16:creationId xmlns:a16="http://schemas.microsoft.com/office/drawing/2014/main" id="{A2A2BF8E-DA3A-4AC0-B7EB-7CAABFC9E69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229624" y="6421821"/>
              <a:ext cx="122060" cy="97648"/>
            </a:xfrm>
            <a:custGeom>
              <a:avLst/>
              <a:gdLst>
                <a:gd name="T0" fmla="*/ 55 w 70"/>
                <a:gd name="T1" fmla="*/ 56 h 56"/>
                <a:gd name="T2" fmla="*/ 45 w 70"/>
                <a:gd name="T3" fmla="*/ 56 h 56"/>
                <a:gd name="T4" fmla="*/ 35 w 70"/>
                <a:gd name="T5" fmla="*/ 16 h 56"/>
                <a:gd name="T6" fmla="*/ 25 w 70"/>
                <a:gd name="T7" fmla="*/ 56 h 56"/>
                <a:gd name="T8" fmla="*/ 16 w 70"/>
                <a:gd name="T9" fmla="*/ 56 h 56"/>
                <a:gd name="T10" fmla="*/ 0 w 70"/>
                <a:gd name="T11" fmla="*/ 0 h 56"/>
                <a:gd name="T12" fmla="*/ 12 w 70"/>
                <a:gd name="T13" fmla="*/ 0 h 56"/>
                <a:gd name="T14" fmla="*/ 20 w 70"/>
                <a:gd name="T15" fmla="*/ 38 h 56"/>
                <a:gd name="T16" fmla="*/ 31 w 70"/>
                <a:gd name="T17" fmla="*/ 0 h 56"/>
                <a:gd name="T18" fmla="*/ 39 w 70"/>
                <a:gd name="T19" fmla="*/ 0 h 56"/>
                <a:gd name="T20" fmla="*/ 51 w 70"/>
                <a:gd name="T21" fmla="*/ 38 h 56"/>
                <a:gd name="T22" fmla="*/ 60 w 70"/>
                <a:gd name="T23" fmla="*/ 0 h 56"/>
                <a:gd name="T24" fmla="*/ 70 w 70"/>
                <a:gd name="T25" fmla="*/ 0 h 56"/>
                <a:gd name="T26" fmla="*/ 55 w 70"/>
                <a:gd name="T2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56">
                  <a:moveTo>
                    <a:pt x="55" y="56"/>
                  </a:moveTo>
                  <a:lnTo>
                    <a:pt x="45" y="56"/>
                  </a:lnTo>
                  <a:lnTo>
                    <a:pt x="35" y="16"/>
                  </a:lnTo>
                  <a:lnTo>
                    <a:pt x="25" y="56"/>
                  </a:lnTo>
                  <a:lnTo>
                    <a:pt x="16" y="5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20" y="38"/>
                  </a:lnTo>
                  <a:lnTo>
                    <a:pt x="31" y="0"/>
                  </a:lnTo>
                  <a:lnTo>
                    <a:pt x="39" y="0"/>
                  </a:lnTo>
                  <a:lnTo>
                    <a:pt x="51" y="38"/>
                  </a:lnTo>
                  <a:lnTo>
                    <a:pt x="60" y="0"/>
                  </a:lnTo>
                  <a:lnTo>
                    <a:pt x="70" y="0"/>
                  </a:lnTo>
                  <a:lnTo>
                    <a:pt x="55" y="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29" name="Freeform 66">
              <a:extLst>
                <a:ext uri="{FF2B5EF4-FFF2-40B4-BE49-F238E27FC236}">
                  <a16:creationId xmlns:a16="http://schemas.microsoft.com/office/drawing/2014/main" id="{BEBFC1A4-92B9-418F-A0A9-2E210A37BCF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362147" y="6418333"/>
              <a:ext cx="88930" cy="102879"/>
            </a:xfrm>
            <a:custGeom>
              <a:avLst/>
              <a:gdLst>
                <a:gd name="T0" fmla="*/ 35 w 35"/>
                <a:gd name="T1" fmla="*/ 20 h 40"/>
                <a:gd name="T2" fmla="*/ 33 w 35"/>
                <a:gd name="T3" fmla="*/ 28 h 40"/>
                <a:gd name="T4" fmla="*/ 30 w 35"/>
                <a:gd name="T5" fmla="*/ 35 h 40"/>
                <a:gd name="T6" fmla="*/ 24 w 35"/>
                <a:gd name="T7" fmla="*/ 39 h 40"/>
                <a:gd name="T8" fmla="*/ 17 w 35"/>
                <a:gd name="T9" fmla="*/ 40 h 40"/>
                <a:gd name="T10" fmla="*/ 11 w 35"/>
                <a:gd name="T11" fmla="*/ 39 h 40"/>
                <a:gd name="T12" fmla="*/ 5 w 35"/>
                <a:gd name="T13" fmla="*/ 35 h 40"/>
                <a:gd name="T14" fmla="*/ 2 w 35"/>
                <a:gd name="T15" fmla="*/ 28 h 40"/>
                <a:gd name="T16" fmla="*/ 0 w 35"/>
                <a:gd name="T17" fmla="*/ 20 h 40"/>
                <a:gd name="T18" fmla="*/ 2 w 35"/>
                <a:gd name="T19" fmla="*/ 12 h 40"/>
                <a:gd name="T20" fmla="*/ 5 w 35"/>
                <a:gd name="T21" fmla="*/ 5 h 40"/>
                <a:gd name="T22" fmla="*/ 11 w 35"/>
                <a:gd name="T23" fmla="*/ 1 h 40"/>
                <a:gd name="T24" fmla="*/ 18 w 35"/>
                <a:gd name="T25" fmla="*/ 0 h 40"/>
                <a:gd name="T26" fmla="*/ 24 w 35"/>
                <a:gd name="T27" fmla="*/ 1 h 40"/>
                <a:gd name="T28" fmla="*/ 30 w 35"/>
                <a:gd name="T29" fmla="*/ 5 h 40"/>
                <a:gd name="T30" fmla="*/ 33 w 35"/>
                <a:gd name="T31" fmla="*/ 12 h 40"/>
                <a:gd name="T32" fmla="*/ 35 w 35"/>
                <a:gd name="T33" fmla="*/ 20 h 40"/>
                <a:gd name="T34" fmla="*/ 27 w 35"/>
                <a:gd name="T35" fmla="*/ 20 h 40"/>
                <a:gd name="T36" fmla="*/ 26 w 35"/>
                <a:gd name="T37" fmla="*/ 15 h 40"/>
                <a:gd name="T38" fmla="*/ 24 w 35"/>
                <a:gd name="T39" fmla="*/ 11 h 40"/>
                <a:gd name="T40" fmla="*/ 21 w 35"/>
                <a:gd name="T41" fmla="*/ 8 h 40"/>
                <a:gd name="T42" fmla="*/ 17 w 35"/>
                <a:gd name="T43" fmla="*/ 7 h 40"/>
                <a:gd name="T44" fmla="*/ 13 w 35"/>
                <a:gd name="T45" fmla="*/ 8 h 40"/>
                <a:gd name="T46" fmla="*/ 10 w 35"/>
                <a:gd name="T47" fmla="*/ 11 h 40"/>
                <a:gd name="T48" fmla="*/ 9 w 35"/>
                <a:gd name="T49" fmla="*/ 15 h 40"/>
                <a:gd name="T50" fmla="*/ 8 w 35"/>
                <a:gd name="T51" fmla="*/ 20 h 40"/>
                <a:gd name="T52" fmla="*/ 9 w 35"/>
                <a:gd name="T53" fmla="*/ 26 h 40"/>
                <a:gd name="T54" fmla="*/ 11 w 35"/>
                <a:gd name="T55" fmla="*/ 30 h 40"/>
                <a:gd name="T56" fmla="*/ 14 w 35"/>
                <a:gd name="T57" fmla="*/ 32 h 40"/>
                <a:gd name="T58" fmla="*/ 18 w 35"/>
                <a:gd name="T59" fmla="*/ 33 h 40"/>
                <a:gd name="T60" fmla="*/ 21 w 35"/>
                <a:gd name="T61" fmla="*/ 32 h 40"/>
                <a:gd name="T62" fmla="*/ 24 w 35"/>
                <a:gd name="T63" fmla="*/ 29 h 40"/>
                <a:gd name="T64" fmla="*/ 26 w 35"/>
                <a:gd name="T65" fmla="*/ 25 h 40"/>
                <a:gd name="T66" fmla="*/ 27 w 35"/>
                <a:gd name="T67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40">
                  <a:moveTo>
                    <a:pt x="35" y="20"/>
                  </a:moveTo>
                  <a:cubicBezTo>
                    <a:pt x="35" y="23"/>
                    <a:pt x="34" y="26"/>
                    <a:pt x="33" y="28"/>
                  </a:cubicBezTo>
                  <a:cubicBezTo>
                    <a:pt x="32" y="31"/>
                    <a:pt x="31" y="33"/>
                    <a:pt x="30" y="35"/>
                  </a:cubicBezTo>
                  <a:cubicBezTo>
                    <a:pt x="28" y="37"/>
                    <a:pt x="26" y="38"/>
                    <a:pt x="24" y="39"/>
                  </a:cubicBezTo>
                  <a:cubicBezTo>
                    <a:pt x="22" y="40"/>
                    <a:pt x="20" y="40"/>
                    <a:pt x="17" y="40"/>
                  </a:cubicBezTo>
                  <a:cubicBezTo>
                    <a:pt x="15" y="40"/>
                    <a:pt x="13" y="40"/>
                    <a:pt x="11" y="39"/>
                  </a:cubicBezTo>
                  <a:cubicBezTo>
                    <a:pt x="8" y="38"/>
                    <a:pt x="7" y="36"/>
                    <a:pt x="5" y="35"/>
                  </a:cubicBezTo>
                  <a:cubicBezTo>
                    <a:pt x="4" y="33"/>
                    <a:pt x="2" y="31"/>
                    <a:pt x="2" y="28"/>
                  </a:cubicBezTo>
                  <a:cubicBezTo>
                    <a:pt x="1" y="26"/>
                    <a:pt x="0" y="23"/>
                    <a:pt x="0" y="20"/>
                  </a:cubicBezTo>
                  <a:cubicBezTo>
                    <a:pt x="0" y="17"/>
                    <a:pt x="1" y="14"/>
                    <a:pt x="2" y="12"/>
                  </a:cubicBezTo>
                  <a:cubicBezTo>
                    <a:pt x="3" y="9"/>
                    <a:pt x="4" y="7"/>
                    <a:pt x="5" y="5"/>
                  </a:cubicBezTo>
                  <a:cubicBezTo>
                    <a:pt x="7" y="4"/>
                    <a:pt x="9" y="2"/>
                    <a:pt x="11" y="1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20" y="0"/>
                    <a:pt x="22" y="1"/>
                    <a:pt x="24" y="1"/>
                  </a:cubicBezTo>
                  <a:cubicBezTo>
                    <a:pt x="26" y="2"/>
                    <a:pt x="28" y="4"/>
                    <a:pt x="30" y="5"/>
                  </a:cubicBezTo>
                  <a:cubicBezTo>
                    <a:pt x="31" y="7"/>
                    <a:pt x="32" y="9"/>
                    <a:pt x="33" y="12"/>
                  </a:cubicBezTo>
                  <a:cubicBezTo>
                    <a:pt x="34" y="14"/>
                    <a:pt x="35" y="17"/>
                    <a:pt x="35" y="20"/>
                  </a:cubicBezTo>
                  <a:close/>
                  <a:moveTo>
                    <a:pt x="27" y="20"/>
                  </a:moveTo>
                  <a:cubicBezTo>
                    <a:pt x="27" y="18"/>
                    <a:pt x="27" y="16"/>
                    <a:pt x="26" y="15"/>
                  </a:cubicBezTo>
                  <a:cubicBezTo>
                    <a:pt x="26" y="13"/>
                    <a:pt x="25" y="12"/>
                    <a:pt x="24" y="11"/>
                  </a:cubicBezTo>
                  <a:cubicBezTo>
                    <a:pt x="24" y="10"/>
                    <a:pt x="23" y="9"/>
                    <a:pt x="21" y="8"/>
                  </a:cubicBezTo>
                  <a:cubicBezTo>
                    <a:pt x="20" y="8"/>
                    <a:pt x="19" y="7"/>
                    <a:pt x="17" y="7"/>
                  </a:cubicBezTo>
                  <a:cubicBezTo>
                    <a:pt x="16" y="7"/>
                    <a:pt x="14" y="8"/>
                    <a:pt x="13" y="8"/>
                  </a:cubicBezTo>
                  <a:cubicBezTo>
                    <a:pt x="12" y="9"/>
                    <a:pt x="11" y="10"/>
                    <a:pt x="10" y="11"/>
                  </a:cubicBezTo>
                  <a:cubicBezTo>
                    <a:pt x="10" y="12"/>
                    <a:pt x="9" y="13"/>
                    <a:pt x="9" y="15"/>
                  </a:cubicBezTo>
                  <a:cubicBezTo>
                    <a:pt x="8" y="16"/>
                    <a:pt x="8" y="18"/>
                    <a:pt x="8" y="20"/>
                  </a:cubicBezTo>
                  <a:cubicBezTo>
                    <a:pt x="8" y="22"/>
                    <a:pt x="8" y="24"/>
                    <a:pt x="9" y="26"/>
                  </a:cubicBezTo>
                  <a:cubicBezTo>
                    <a:pt x="9" y="27"/>
                    <a:pt x="10" y="28"/>
                    <a:pt x="11" y="30"/>
                  </a:cubicBezTo>
                  <a:cubicBezTo>
                    <a:pt x="11" y="31"/>
                    <a:pt x="12" y="32"/>
                    <a:pt x="14" y="32"/>
                  </a:cubicBezTo>
                  <a:cubicBezTo>
                    <a:pt x="15" y="33"/>
                    <a:pt x="16" y="33"/>
                    <a:pt x="18" y="33"/>
                  </a:cubicBezTo>
                  <a:cubicBezTo>
                    <a:pt x="19" y="33"/>
                    <a:pt x="20" y="33"/>
                    <a:pt x="21" y="32"/>
                  </a:cubicBezTo>
                  <a:cubicBezTo>
                    <a:pt x="23" y="31"/>
                    <a:pt x="24" y="30"/>
                    <a:pt x="24" y="29"/>
                  </a:cubicBezTo>
                  <a:cubicBezTo>
                    <a:pt x="25" y="28"/>
                    <a:pt x="26" y="27"/>
                    <a:pt x="26" y="25"/>
                  </a:cubicBezTo>
                  <a:cubicBezTo>
                    <a:pt x="27" y="24"/>
                    <a:pt x="27" y="22"/>
                    <a:pt x="27" y="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30" name="Freeform 67">
              <a:extLst>
                <a:ext uri="{FF2B5EF4-FFF2-40B4-BE49-F238E27FC236}">
                  <a16:creationId xmlns:a16="http://schemas.microsoft.com/office/drawing/2014/main" id="{A28B9FD0-8354-4DD6-856A-157C5F8768E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468514" y="6418333"/>
              <a:ext cx="59286" cy="101135"/>
            </a:xfrm>
            <a:custGeom>
              <a:avLst/>
              <a:gdLst>
                <a:gd name="T0" fmla="*/ 21 w 23"/>
                <a:gd name="T1" fmla="*/ 9 h 39"/>
                <a:gd name="T2" fmla="*/ 19 w 23"/>
                <a:gd name="T3" fmla="*/ 8 h 39"/>
                <a:gd name="T4" fmla="*/ 16 w 23"/>
                <a:gd name="T5" fmla="*/ 7 h 39"/>
                <a:gd name="T6" fmla="*/ 10 w 23"/>
                <a:gd name="T7" fmla="*/ 10 h 39"/>
                <a:gd name="T8" fmla="*/ 8 w 23"/>
                <a:gd name="T9" fmla="*/ 17 h 39"/>
                <a:gd name="T10" fmla="*/ 8 w 23"/>
                <a:gd name="T11" fmla="*/ 39 h 39"/>
                <a:gd name="T12" fmla="*/ 0 w 23"/>
                <a:gd name="T13" fmla="*/ 39 h 39"/>
                <a:gd name="T14" fmla="*/ 0 w 23"/>
                <a:gd name="T15" fmla="*/ 1 h 39"/>
                <a:gd name="T16" fmla="*/ 8 w 23"/>
                <a:gd name="T17" fmla="*/ 1 h 39"/>
                <a:gd name="T18" fmla="*/ 8 w 23"/>
                <a:gd name="T19" fmla="*/ 5 h 39"/>
                <a:gd name="T20" fmla="*/ 10 w 23"/>
                <a:gd name="T21" fmla="*/ 3 h 39"/>
                <a:gd name="T22" fmla="*/ 12 w 23"/>
                <a:gd name="T23" fmla="*/ 1 h 39"/>
                <a:gd name="T24" fmla="*/ 14 w 23"/>
                <a:gd name="T25" fmla="*/ 0 h 39"/>
                <a:gd name="T26" fmla="*/ 17 w 23"/>
                <a:gd name="T27" fmla="*/ 0 h 39"/>
                <a:gd name="T28" fmla="*/ 21 w 23"/>
                <a:gd name="T29" fmla="*/ 1 h 39"/>
                <a:gd name="T30" fmla="*/ 23 w 23"/>
                <a:gd name="T31" fmla="*/ 2 h 39"/>
                <a:gd name="T32" fmla="*/ 21 w 23"/>
                <a:gd name="T33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39">
                  <a:moveTo>
                    <a:pt x="21" y="9"/>
                  </a:moveTo>
                  <a:cubicBezTo>
                    <a:pt x="20" y="8"/>
                    <a:pt x="20" y="8"/>
                    <a:pt x="19" y="8"/>
                  </a:cubicBezTo>
                  <a:cubicBezTo>
                    <a:pt x="18" y="8"/>
                    <a:pt x="17" y="7"/>
                    <a:pt x="16" y="7"/>
                  </a:cubicBezTo>
                  <a:cubicBezTo>
                    <a:pt x="13" y="7"/>
                    <a:pt x="11" y="8"/>
                    <a:pt x="10" y="10"/>
                  </a:cubicBezTo>
                  <a:cubicBezTo>
                    <a:pt x="9" y="12"/>
                    <a:pt x="8" y="14"/>
                    <a:pt x="8" y="1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9" y="3"/>
                    <a:pt x="10" y="3"/>
                  </a:cubicBezTo>
                  <a:cubicBezTo>
                    <a:pt x="10" y="2"/>
                    <a:pt x="11" y="2"/>
                    <a:pt x="12" y="1"/>
                  </a:cubicBezTo>
                  <a:cubicBezTo>
                    <a:pt x="12" y="1"/>
                    <a:pt x="13" y="1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3" y="2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31" name="Freeform 68">
              <a:extLst>
                <a:ext uri="{FF2B5EF4-FFF2-40B4-BE49-F238E27FC236}">
                  <a16:creationId xmlns:a16="http://schemas.microsoft.com/office/drawing/2014/main" id="{83D3DEEE-A610-48BE-BADD-6BA188B5B86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545237" y="6383459"/>
              <a:ext cx="76723" cy="136010"/>
            </a:xfrm>
            <a:custGeom>
              <a:avLst/>
              <a:gdLst>
                <a:gd name="T0" fmla="*/ 31 w 44"/>
                <a:gd name="T1" fmla="*/ 78 h 78"/>
                <a:gd name="T2" fmla="*/ 19 w 44"/>
                <a:gd name="T3" fmla="*/ 50 h 78"/>
                <a:gd name="T4" fmla="*/ 10 w 44"/>
                <a:gd name="T5" fmla="*/ 61 h 78"/>
                <a:gd name="T6" fmla="*/ 10 w 44"/>
                <a:gd name="T7" fmla="*/ 78 h 78"/>
                <a:gd name="T8" fmla="*/ 0 w 44"/>
                <a:gd name="T9" fmla="*/ 78 h 78"/>
                <a:gd name="T10" fmla="*/ 0 w 44"/>
                <a:gd name="T11" fmla="*/ 6 h 78"/>
                <a:gd name="T12" fmla="*/ 10 w 44"/>
                <a:gd name="T13" fmla="*/ 0 h 78"/>
                <a:gd name="T14" fmla="*/ 10 w 44"/>
                <a:gd name="T15" fmla="*/ 47 h 78"/>
                <a:gd name="T16" fmla="*/ 28 w 44"/>
                <a:gd name="T17" fmla="*/ 22 h 78"/>
                <a:gd name="T18" fmla="*/ 41 w 44"/>
                <a:gd name="T19" fmla="*/ 22 h 78"/>
                <a:gd name="T20" fmla="*/ 26 w 44"/>
                <a:gd name="T21" fmla="*/ 41 h 78"/>
                <a:gd name="T22" fmla="*/ 44 w 44"/>
                <a:gd name="T23" fmla="*/ 78 h 78"/>
                <a:gd name="T24" fmla="*/ 31 w 44"/>
                <a:gd name="T25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78">
                  <a:moveTo>
                    <a:pt x="31" y="78"/>
                  </a:moveTo>
                  <a:lnTo>
                    <a:pt x="19" y="50"/>
                  </a:lnTo>
                  <a:lnTo>
                    <a:pt x="10" y="61"/>
                  </a:lnTo>
                  <a:lnTo>
                    <a:pt x="10" y="78"/>
                  </a:lnTo>
                  <a:lnTo>
                    <a:pt x="0" y="78"/>
                  </a:lnTo>
                  <a:lnTo>
                    <a:pt x="0" y="6"/>
                  </a:lnTo>
                  <a:lnTo>
                    <a:pt x="10" y="0"/>
                  </a:lnTo>
                  <a:lnTo>
                    <a:pt x="10" y="47"/>
                  </a:lnTo>
                  <a:lnTo>
                    <a:pt x="28" y="22"/>
                  </a:lnTo>
                  <a:lnTo>
                    <a:pt x="41" y="22"/>
                  </a:lnTo>
                  <a:lnTo>
                    <a:pt x="26" y="41"/>
                  </a:lnTo>
                  <a:lnTo>
                    <a:pt x="44" y="78"/>
                  </a:lnTo>
                  <a:lnTo>
                    <a:pt x="31" y="7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32" name="Freeform 69">
              <a:extLst>
                <a:ext uri="{FF2B5EF4-FFF2-40B4-BE49-F238E27FC236}">
                  <a16:creationId xmlns:a16="http://schemas.microsoft.com/office/drawing/2014/main" id="{463C7ADB-C654-4D24-9055-0B6003A770A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628936" y="6418333"/>
              <a:ext cx="74980" cy="102879"/>
            </a:xfrm>
            <a:custGeom>
              <a:avLst/>
              <a:gdLst>
                <a:gd name="T0" fmla="*/ 28 w 29"/>
                <a:gd name="T1" fmla="*/ 4 h 40"/>
                <a:gd name="T2" fmla="*/ 25 w 29"/>
                <a:gd name="T3" fmla="*/ 10 h 40"/>
                <a:gd name="T4" fmla="*/ 20 w 29"/>
                <a:gd name="T5" fmla="*/ 8 h 40"/>
                <a:gd name="T6" fmla="*/ 15 w 29"/>
                <a:gd name="T7" fmla="*/ 7 h 40"/>
                <a:gd name="T8" fmla="*/ 11 w 29"/>
                <a:gd name="T9" fmla="*/ 8 h 40"/>
                <a:gd name="T10" fmla="*/ 9 w 29"/>
                <a:gd name="T11" fmla="*/ 10 h 40"/>
                <a:gd name="T12" fmla="*/ 10 w 29"/>
                <a:gd name="T13" fmla="*/ 12 h 40"/>
                <a:gd name="T14" fmla="*/ 11 w 29"/>
                <a:gd name="T15" fmla="*/ 13 h 40"/>
                <a:gd name="T16" fmla="*/ 13 w 29"/>
                <a:gd name="T17" fmla="*/ 14 h 40"/>
                <a:gd name="T18" fmla="*/ 17 w 29"/>
                <a:gd name="T19" fmla="*/ 16 h 40"/>
                <a:gd name="T20" fmla="*/ 22 w 29"/>
                <a:gd name="T21" fmla="*/ 18 h 40"/>
                <a:gd name="T22" fmla="*/ 26 w 29"/>
                <a:gd name="T23" fmla="*/ 21 h 40"/>
                <a:gd name="T24" fmla="*/ 29 w 29"/>
                <a:gd name="T25" fmla="*/ 24 h 40"/>
                <a:gd name="T26" fmla="*/ 29 w 29"/>
                <a:gd name="T27" fmla="*/ 29 h 40"/>
                <a:gd name="T28" fmla="*/ 28 w 29"/>
                <a:gd name="T29" fmla="*/ 34 h 40"/>
                <a:gd name="T30" fmla="*/ 25 w 29"/>
                <a:gd name="T31" fmla="*/ 38 h 40"/>
                <a:gd name="T32" fmla="*/ 21 w 29"/>
                <a:gd name="T33" fmla="*/ 40 h 40"/>
                <a:gd name="T34" fmla="*/ 15 w 29"/>
                <a:gd name="T35" fmla="*/ 40 h 40"/>
                <a:gd name="T36" fmla="*/ 7 w 29"/>
                <a:gd name="T37" fmla="*/ 39 h 40"/>
                <a:gd name="T38" fmla="*/ 0 w 29"/>
                <a:gd name="T39" fmla="*/ 35 h 40"/>
                <a:gd name="T40" fmla="*/ 4 w 29"/>
                <a:gd name="T41" fmla="*/ 30 h 40"/>
                <a:gd name="T42" fmla="*/ 9 w 29"/>
                <a:gd name="T43" fmla="*/ 32 h 40"/>
                <a:gd name="T44" fmla="*/ 15 w 29"/>
                <a:gd name="T45" fmla="*/ 33 h 40"/>
                <a:gd name="T46" fmla="*/ 20 w 29"/>
                <a:gd name="T47" fmla="*/ 32 h 40"/>
                <a:gd name="T48" fmla="*/ 22 w 29"/>
                <a:gd name="T49" fmla="*/ 29 h 40"/>
                <a:gd name="T50" fmla="*/ 21 w 29"/>
                <a:gd name="T51" fmla="*/ 27 h 40"/>
                <a:gd name="T52" fmla="*/ 20 w 29"/>
                <a:gd name="T53" fmla="*/ 26 h 40"/>
                <a:gd name="T54" fmla="*/ 17 w 29"/>
                <a:gd name="T55" fmla="*/ 24 h 40"/>
                <a:gd name="T56" fmla="*/ 13 w 29"/>
                <a:gd name="T57" fmla="*/ 23 h 40"/>
                <a:gd name="T58" fmla="*/ 8 w 29"/>
                <a:gd name="T59" fmla="*/ 20 h 40"/>
                <a:gd name="T60" fmla="*/ 4 w 29"/>
                <a:gd name="T61" fmla="*/ 18 h 40"/>
                <a:gd name="T62" fmla="*/ 2 w 29"/>
                <a:gd name="T63" fmla="*/ 15 h 40"/>
                <a:gd name="T64" fmla="*/ 2 w 29"/>
                <a:gd name="T65" fmla="*/ 11 h 40"/>
                <a:gd name="T66" fmla="*/ 3 w 29"/>
                <a:gd name="T67" fmla="*/ 6 h 40"/>
                <a:gd name="T68" fmla="*/ 6 w 29"/>
                <a:gd name="T69" fmla="*/ 3 h 40"/>
                <a:gd name="T70" fmla="*/ 10 w 29"/>
                <a:gd name="T71" fmla="*/ 1 h 40"/>
                <a:gd name="T72" fmla="*/ 15 w 29"/>
                <a:gd name="T73" fmla="*/ 0 h 40"/>
                <a:gd name="T74" fmla="*/ 22 w 29"/>
                <a:gd name="T75" fmla="*/ 1 h 40"/>
                <a:gd name="T76" fmla="*/ 28 w 29"/>
                <a:gd name="T7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" h="40">
                  <a:moveTo>
                    <a:pt x="28" y="4"/>
                  </a:moveTo>
                  <a:cubicBezTo>
                    <a:pt x="25" y="10"/>
                    <a:pt x="25" y="10"/>
                    <a:pt x="25" y="10"/>
                  </a:cubicBezTo>
                  <a:cubicBezTo>
                    <a:pt x="23" y="9"/>
                    <a:pt x="22" y="8"/>
                    <a:pt x="20" y="8"/>
                  </a:cubicBezTo>
                  <a:cubicBezTo>
                    <a:pt x="18" y="7"/>
                    <a:pt x="17" y="7"/>
                    <a:pt x="15" y="7"/>
                  </a:cubicBezTo>
                  <a:cubicBezTo>
                    <a:pt x="13" y="7"/>
                    <a:pt x="12" y="7"/>
                    <a:pt x="11" y="8"/>
                  </a:cubicBezTo>
                  <a:cubicBezTo>
                    <a:pt x="10" y="8"/>
                    <a:pt x="9" y="9"/>
                    <a:pt x="9" y="10"/>
                  </a:cubicBezTo>
                  <a:cubicBezTo>
                    <a:pt x="9" y="11"/>
                    <a:pt x="10" y="11"/>
                    <a:pt x="10" y="12"/>
                  </a:cubicBezTo>
                  <a:cubicBezTo>
                    <a:pt x="10" y="12"/>
                    <a:pt x="10" y="13"/>
                    <a:pt x="11" y="13"/>
                  </a:cubicBezTo>
                  <a:cubicBezTo>
                    <a:pt x="11" y="13"/>
                    <a:pt x="12" y="14"/>
                    <a:pt x="13" y="14"/>
                  </a:cubicBezTo>
                  <a:cubicBezTo>
                    <a:pt x="14" y="15"/>
                    <a:pt x="15" y="15"/>
                    <a:pt x="17" y="16"/>
                  </a:cubicBezTo>
                  <a:cubicBezTo>
                    <a:pt x="19" y="17"/>
                    <a:pt x="21" y="18"/>
                    <a:pt x="22" y="18"/>
                  </a:cubicBezTo>
                  <a:cubicBezTo>
                    <a:pt x="24" y="19"/>
                    <a:pt x="25" y="20"/>
                    <a:pt x="26" y="21"/>
                  </a:cubicBezTo>
                  <a:cubicBezTo>
                    <a:pt x="27" y="22"/>
                    <a:pt x="28" y="23"/>
                    <a:pt x="29" y="24"/>
                  </a:cubicBezTo>
                  <a:cubicBezTo>
                    <a:pt x="29" y="25"/>
                    <a:pt x="29" y="27"/>
                    <a:pt x="29" y="29"/>
                  </a:cubicBezTo>
                  <a:cubicBezTo>
                    <a:pt x="29" y="31"/>
                    <a:pt x="29" y="33"/>
                    <a:pt x="28" y="34"/>
                  </a:cubicBezTo>
                  <a:cubicBezTo>
                    <a:pt x="28" y="36"/>
                    <a:pt x="26" y="37"/>
                    <a:pt x="25" y="38"/>
                  </a:cubicBezTo>
                  <a:cubicBezTo>
                    <a:pt x="24" y="39"/>
                    <a:pt x="22" y="39"/>
                    <a:pt x="21" y="40"/>
                  </a:cubicBezTo>
                  <a:cubicBezTo>
                    <a:pt x="19" y="40"/>
                    <a:pt x="17" y="40"/>
                    <a:pt x="15" y="40"/>
                  </a:cubicBezTo>
                  <a:cubicBezTo>
                    <a:pt x="13" y="40"/>
                    <a:pt x="10" y="40"/>
                    <a:pt x="7" y="39"/>
                  </a:cubicBezTo>
                  <a:cubicBezTo>
                    <a:pt x="5" y="38"/>
                    <a:pt x="2" y="37"/>
                    <a:pt x="0" y="35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6" y="31"/>
                    <a:pt x="7" y="32"/>
                    <a:pt x="9" y="32"/>
                  </a:cubicBezTo>
                  <a:cubicBezTo>
                    <a:pt x="11" y="33"/>
                    <a:pt x="13" y="33"/>
                    <a:pt x="15" y="33"/>
                  </a:cubicBezTo>
                  <a:cubicBezTo>
                    <a:pt x="17" y="33"/>
                    <a:pt x="19" y="33"/>
                    <a:pt x="20" y="32"/>
                  </a:cubicBezTo>
                  <a:cubicBezTo>
                    <a:pt x="21" y="31"/>
                    <a:pt x="22" y="30"/>
                    <a:pt x="22" y="29"/>
                  </a:cubicBezTo>
                  <a:cubicBezTo>
                    <a:pt x="22" y="28"/>
                    <a:pt x="22" y="28"/>
                    <a:pt x="21" y="27"/>
                  </a:cubicBezTo>
                  <a:cubicBezTo>
                    <a:pt x="21" y="27"/>
                    <a:pt x="20" y="26"/>
                    <a:pt x="20" y="26"/>
                  </a:cubicBezTo>
                  <a:cubicBezTo>
                    <a:pt x="19" y="25"/>
                    <a:pt x="18" y="25"/>
                    <a:pt x="17" y="24"/>
                  </a:cubicBezTo>
                  <a:cubicBezTo>
                    <a:pt x="16" y="24"/>
                    <a:pt x="15" y="23"/>
                    <a:pt x="13" y="23"/>
                  </a:cubicBezTo>
                  <a:cubicBezTo>
                    <a:pt x="11" y="22"/>
                    <a:pt x="9" y="21"/>
                    <a:pt x="8" y="20"/>
                  </a:cubicBezTo>
                  <a:cubicBezTo>
                    <a:pt x="6" y="19"/>
                    <a:pt x="5" y="19"/>
                    <a:pt x="4" y="18"/>
                  </a:cubicBezTo>
                  <a:cubicBezTo>
                    <a:pt x="3" y="17"/>
                    <a:pt x="3" y="16"/>
                    <a:pt x="2" y="15"/>
                  </a:cubicBezTo>
                  <a:cubicBezTo>
                    <a:pt x="2" y="13"/>
                    <a:pt x="2" y="12"/>
                    <a:pt x="2" y="11"/>
                  </a:cubicBezTo>
                  <a:cubicBezTo>
                    <a:pt x="2" y="9"/>
                    <a:pt x="2" y="7"/>
                    <a:pt x="3" y="6"/>
                  </a:cubicBezTo>
                  <a:cubicBezTo>
                    <a:pt x="3" y="5"/>
                    <a:pt x="4" y="4"/>
                    <a:pt x="6" y="3"/>
                  </a:cubicBezTo>
                  <a:cubicBezTo>
                    <a:pt x="7" y="2"/>
                    <a:pt x="8" y="1"/>
                    <a:pt x="10" y="1"/>
                  </a:cubicBezTo>
                  <a:cubicBezTo>
                    <a:pt x="11" y="0"/>
                    <a:pt x="13" y="0"/>
                    <a:pt x="15" y="0"/>
                  </a:cubicBezTo>
                  <a:cubicBezTo>
                    <a:pt x="17" y="0"/>
                    <a:pt x="20" y="0"/>
                    <a:pt x="22" y="1"/>
                  </a:cubicBezTo>
                  <a:cubicBezTo>
                    <a:pt x="24" y="2"/>
                    <a:pt x="26" y="3"/>
                    <a:pt x="28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33" name="Freeform 70">
              <a:extLst>
                <a:ext uri="{FF2B5EF4-FFF2-40B4-BE49-F238E27FC236}">
                  <a16:creationId xmlns:a16="http://schemas.microsoft.com/office/drawing/2014/main" id="{40CF3793-E792-4DB3-8064-4B43F4706A3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723096" y="6489826"/>
              <a:ext cx="27899" cy="31387"/>
            </a:xfrm>
            <a:custGeom>
              <a:avLst/>
              <a:gdLst>
                <a:gd name="T0" fmla="*/ 11 w 11"/>
                <a:gd name="T1" fmla="*/ 6 h 12"/>
                <a:gd name="T2" fmla="*/ 11 w 11"/>
                <a:gd name="T3" fmla="*/ 9 h 12"/>
                <a:gd name="T4" fmla="*/ 10 w 11"/>
                <a:gd name="T5" fmla="*/ 10 h 12"/>
                <a:gd name="T6" fmla="*/ 8 w 11"/>
                <a:gd name="T7" fmla="*/ 12 h 12"/>
                <a:gd name="T8" fmla="*/ 6 w 11"/>
                <a:gd name="T9" fmla="*/ 12 h 12"/>
                <a:gd name="T10" fmla="*/ 3 w 11"/>
                <a:gd name="T11" fmla="*/ 12 h 12"/>
                <a:gd name="T12" fmla="*/ 1 w 11"/>
                <a:gd name="T13" fmla="*/ 10 h 12"/>
                <a:gd name="T14" fmla="*/ 0 w 11"/>
                <a:gd name="T15" fmla="*/ 9 h 12"/>
                <a:gd name="T16" fmla="*/ 0 w 11"/>
                <a:gd name="T17" fmla="*/ 6 h 12"/>
                <a:gd name="T18" fmla="*/ 0 w 11"/>
                <a:gd name="T19" fmla="*/ 4 h 12"/>
                <a:gd name="T20" fmla="*/ 1 w 11"/>
                <a:gd name="T21" fmla="*/ 2 h 12"/>
                <a:gd name="T22" fmla="*/ 3 w 11"/>
                <a:gd name="T23" fmla="*/ 1 h 12"/>
                <a:gd name="T24" fmla="*/ 6 w 11"/>
                <a:gd name="T25" fmla="*/ 0 h 12"/>
                <a:gd name="T26" fmla="*/ 8 w 11"/>
                <a:gd name="T27" fmla="*/ 1 h 12"/>
                <a:gd name="T28" fmla="*/ 10 w 11"/>
                <a:gd name="T29" fmla="*/ 2 h 12"/>
                <a:gd name="T30" fmla="*/ 11 w 11"/>
                <a:gd name="T31" fmla="*/ 4 h 12"/>
                <a:gd name="T32" fmla="*/ 11 w 11"/>
                <a:gd name="T33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11" y="7"/>
                    <a:pt x="11" y="8"/>
                    <a:pt x="11" y="9"/>
                  </a:cubicBezTo>
                  <a:cubicBezTo>
                    <a:pt x="11" y="9"/>
                    <a:pt x="10" y="10"/>
                    <a:pt x="10" y="10"/>
                  </a:cubicBezTo>
                  <a:cubicBezTo>
                    <a:pt x="9" y="11"/>
                    <a:pt x="9" y="11"/>
                    <a:pt x="8" y="12"/>
                  </a:cubicBezTo>
                  <a:cubicBezTo>
                    <a:pt x="7" y="12"/>
                    <a:pt x="6" y="12"/>
                    <a:pt x="6" y="12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1"/>
                    <a:pt x="2" y="11"/>
                    <a:pt x="1" y="10"/>
                  </a:cubicBezTo>
                  <a:cubicBezTo>
                    <a:pt x="1" y="10"/>
                    <a:pt x="1" y="9"/>
                    <a:pt x="0" y="9"/>
                  </a:cubicBezTo>
                  <a:cubicBezTo>
                    <a:pt x="0" y="8"/>
                    <a:pt x="0" y="7"/>
                    <a:pt x="0" y="6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2" y="2"/>
                    <a:pt x="3" y="1"/>
                    <a:pt x="3" y="1"/>
                  </a:cubicBezTo>
                  <a:cubicBezTo>
                    <a:pt x="4" y="1"/>
                    <a:pt x="5" y="0"/>
                    <a:pt x="6" y="0"/>
                  </a:cubicBezTo>
                  <a:cubicBezTo>
                    <a:pt x="6" y="0"/>
                    <a:pt x="7" y="1"/>
                    <a:pt x="8" y="1"/>
                  </a:cubicBezTo>
                  <a:cubicBezTo>
                    <a:pt x="9" y="1"/>
                    <a:pt x="9" y="2"/>
                    <a:pt x="10" y="2"/>
                  </a:cubicBezTo>
                  <a:cubicBezTo>
                    <a:pt x="10" y="3"/>
                    <a:pt x="11" y="3"/>
                    <a:pt x="11" y="4"/>
                  </a:cubicBezTo>
                  <a:cubicBezTo>
                    <a:pt x="11" y="5"/>
                    <a:pt x="11" y="6"/>
                    <a:pt x="11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</p:grpSp>
      <p:sp>
        <p:nvSpPr>
          <p:cNvPr id="18" name="Title 1"/>
          <p:cNvSpPr>
            <a:spLocks noGrp="1"/>
          </p:cNvSpPr>
          <p:nvPr userDrawn="1">
            <p:ph type="ctrTitle"/>
          </p:nvPr>
        </p:nvSpPr>
        <p:spPr>
          <a:xfrm>
            <a:off x="944880" y="2158329"/>
            <a:ext cx="4783882" cy="860400"/>
          </a:xfrm>
          <a:prstGeom prst="rect">
            <a:avLst/>
          </a:prstGeom>
        </p:spPr>
        <p:txBody>
          <a:bodyPr/>
          <a:lstStyle>
            <a:lvl1pPr>
              <a:defRPr sz="3000" b="0">
                <a:solidFill>
                  <a:schemeClr val="bg1"/>
                </a:solidFill>
                <a:latin typeface="EYInterstate Light" panose="02000506000000020004" pitchFamily="2" charset="0"/>
                <a:cs typeface="Arial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GB" dirty="0"/>
          </a:p>
        </p:txBody>
      </p:sp>
      <p:sp>
        <p:nvSpPr>
          <p:cNvPr id="19" name="Subtitle 2"/>
          <p:cNvSpPr>
            <a:spLocks noGrp="1"/>
          </p:cNvSpPr>
          <p:nvPr userDrawn="1">
            <p:ph type="subTitle" idx="1"/>
          </p:nvPr>
        </p:nvSpPr>
        <p:spPr>
          <a:xfrm>
            <a:off x="945072" y="3200329"/>
            <a:ext cx="4808028" cy="64574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>
                <a:solidFill>
                  <a:schemeClr val="bg1"/>
                </a:solidFill>
                <a:latin typeface="EYInterstate Light" panose="02000506000000020004" pitchFamily="2" charset="0"/>
                <a:cs typeface="Arial" pitchFamily="34" charset="0"/>
              </a:defRPr>
            </a:lvl1pPr>
            <a:lvl2pPr marL="0" indent="0" algn="l"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单击此处编辑母版副标题样式</a:t>
            </a:r>
            <a:endParaRPr lang="en-GB" dirty="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44A731D0-020D-4D8E-955D-2354AF0FE452}"/>
              </a:ext>
            </a:extLst>
          </p:cNvPr>
          <p:cNvSpPr/>
          <p:nvPr userDrawn="1"/>
        </p:nvSpPr>
        <p:spPr>
          <a:xfrm>
            <a:off x="489366" y="723658"/>
            <a:ext cx="5680945" cy="3452894"/>
          </a:xfrm>
          <a:custGeom>
            <a:avLst/>
            <a:gdLst>
              <a:gd name="connsiteX0" fmla="*/ 8749 w 5680945"/>
              <a:gd name="connsiteY0" fmla="*/ 1021520 h 3452894"/>
              <a:gd name="connsiteX1" fmla="*/ 8749 w 5680945"/>
              <a:gd name="connsiteY1" fmla="*/ 3164181 h 3452894"/>
              <a:gd name="connsiteX2" fmla="*/ 151414 w 5680945"/>
              <a:gd name="connsiteY2" fmla="*/ 3164181 h 3452894"/>
              <a:gd name="connsiteX3" fmla="*/ 151414 w 5680945"/>
              <a:gd name="connsiteY3" fmla="*/ 1140155 h 3452894"/>
              <a:gd name="connsiteX4" fmla="*/ 5534897 w 5680945"/>
              <a:gd name="connsiteY4" fmla="*/ 179294 h 3452894"/>
              <a:gd name="connsiteX5" fmla="*/ 5534897 w 5680945"/>
              <a:gd name="connsiteY5" fmla="*/ 3306846 h 3452894"/>
              <a:gd name="connsiteX6" fmla="*/ 864624 w 5680945"/>
              <a:gd name="connsiteY6" fmla="*/ 3306846 h 3452894"/>
              <a:gd name="connsiteX7" fmla="*/ 864624 w 5680945"/>
              <a:gd name="connsiteY7" fmla="*/ 3449395 h 3452894"/>
              <a:gd name="connsiteX8" fmla="*/ 5677562 w 5680945"/>
              <a:gd name="connsiteY8" fmla="*/ 3449395 h 3452894"/>
              <a:gd name="connsiteX9" fmla="*/ 5677562 w 5680945"/>
              <a:gd name="connsiteY9" fmla="*/ 8749 h 3452894"/>
              <a:gd name="connsiteX10" fmla="*/ 8749 w 5680945"/>
              <a:gd name="connsiteY10" fmla="*/ 1021520 h 3452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680945" h="3452894">
                <a:moveTo>
                  <a:pt x="8749" y="1021520"/>
                </a:moveTo>
                <a:lnTo>
                  <a:pt x="8749" y="3164181"/>
                </a:lnTo>
                <a:lnTo>
                  <a:pt x="151414" y="3164181"/>
                </a:lnTo>
                <a:lnTo>
                  <a:pt x="151414" y="1140155"/>
                </a:lnTo>
                <a:lnTo>
                  <a:pt x="5534897" y="179294"/>
                </a:lnTo>
                <a:lnTo>
                  <a:pt x="5534897" y="3306846"/>
                </a:lnTo>
                <a:lnTo>
                  <a:pt x="864624" y="3306846"/>
                </a:lnTo>
                <a:lnTo>
                  <a:pt x="864624" y="3449395"/>
                </a:lnTo>
                <a:lnTo>
                  <a:pt x="5677562" y="3449395"/>
                </a:lnTo>
                <a:lnTo>
                  <a:pt x="5677562" y="8749"/>
                </a:lnTo>
                <a:lnTo>
                  <a:pt x="8749" y="1021520"/>
                </a:ln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5324C54-B75E-4AC0-90C2-FA558C7716F7}"/>
              </a:ext>
            </a:extLst>
          </p:cNvPr>
          <p:cNvSpPr/>
          <p:nvPr/>
        </p:nvSpPr>
        <p:spPr>
          <a:xfrm>
            <a:off x="489366" y="4021755"/>
            <a:ext cx="151647" cy="151647"/>
          </a:xfrm>
          <a:custGeom>
            <a:avLst/>
            <a:gdLst>
              <a:gd name="connsiteX0" fmla="*/ 8749 w 151647"/>
              <a:gd name="connsiteY0" fmla="*/ 8749 h 151647"/>
              <a:gd name="connsiteX1" fmla="*/ 151414 w 151647"/>
              <a:gd name="connsiteY1" fmla="*/ 8749 h 151647"/>
              <a:gd name="connsiteX2" fmla="*/ 151414 w 151647"/>
              <a:gd name="connsiteY2" fmla="*/ 151414 h 151647"/>
              <a:gd name="connsiteX3" fmla="*/ 8749 w 151647"/>
              <a:gd name="connsiteY3" fmla="*/ 151414 h 151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647" h="151647">
                <a:moveTo>
                  <a:pt x="8749" y="8749"/>
                </a:moveTo>
                <a:lnTo>
                  <a:pt x="151414" y="8749"/>
                </a:lnTo>
                <a:lnTo>
                  <a:pt x="151414" y="151414"/>
                </a:lnTo>
                <a:lnTo>
                  <a:pt x="8749" y="151414"/>
                </a:ln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CAA95478-C099-485F-AD95-A617656C6C7C}"/>
              </a:ext>
            </a:extLst>
          </p:cNvPr>
          <p:cNvSpPr/>
          <p:nvPr/>
        </p:nvSpPr>
        <p:spPr>
          <a:xfrm>
            <a:off x="774697" y="4021755"/>
            <a:ext cx="151647" cy="151647"/>
          </a:xfrm>
          <a:custGeom>
            <a:avLst/>
            <a:gdLst>
              <a:gd name="connsiteX0" fmla="*/ 8749 w 151647"/>
              <a:gd name="connsiteY0" fmla="*/ 8749 h 151647"/>
              <a:gd name="connsiteX1" fmla="*/ 151414 w 151647"/>
              <a:gd name="connsiteY1" fmla="*/ 8749 h 151647"/>
              <a:gd name="connsiteX2" fmla="*/ 151414 w 151647"/>
              <a:gd name="connsiteY2" fmla="*/ 151414 h 151647"/>
              <a:gd name="connsiteX3" fmla="*/ 8749 w 151647"/>
              <a:gd name="connsiteY3" fmla="*/ 151414 h 151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647" h="151647">
                <a:moveTo>
                  <a:pt x="8749" y="8749"/>
                </a:moveTo>
                <a:lnTo>
                  <a:pt x="151414" y="8749"/>
                </a:lnTo>
                <a:lnTo>
                  <a:pt x="151414" y="151414"/>
                </a:lnTo>
                <a:lnTo>
                  <a:pt x="8749" y="151414"/>
                </a:ln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65680A1-86D1-44C2-AA38-0DF5735F1F26}"/>
              </a:ext>
            </a:extLst>
          </p:cNvPr>
          <p:cNvSpPr/>
          <p:nvPr/>
        </p:nvSpPr>
        <p:spPr>
          <a:xfrm>
            <a:off x="1059910" y="4021755"/>
            <a:ext cx="151647" cy="151647"/>
          </a:xfrm>
          <a:custGeom>
            <a:avLst/>
            <a:gdLst>
              <a:gd name="connsiteX0" fmla="*/ 8749 w 151647"/>
              <a:gd name="connsiteY0" fmla="*/ 8749 h 151647"/>
              <a:gd name="connsiteX1" fmla="*/ 151414 w 151647"/>
              <a:gd name="connsiteY1" fmla="*/ 8749 h 151647"/>
              <a:gd name="connsiteX2" fmla="*/ 151414 w 151647"/>
              <a:gd name="connsiteY2" fmla="*/ 151414 h 151647"/>
              <a:gd name="connsiteX3" fmla="*/ 8749 w 151647"/>
              <a:gd name="connsiteY3" fmla="*/ 151414 h 151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647" h="151647">
                <a:moveTo>
                  <a:pt x="8749" y="8749"/>
                </a:moveTo>
                <a:lnTo>
                  <a:pt x="151414" y="8749"/>
                </a:lnTo>
                <a:lnTo>
                  <a:pt x="151414" y="151414"/>
                </a:lnTo>
                <a:lnTo>
                  <a:pt x="8749" y="151414"/>
                </a:ln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pic>
        <p:nvPicPr>
          <p:cNvPr id="79" name="Picture 7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515"/>
          <a:stretch/>
        </p:blipFill>
        <p:spPr>
          <a:xfrm>
            <a:off x="10364788" y="4962568"/>
            <a:ext cx="1314314" cy="1433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9458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GB" dirty="0"/>
          </a:p>
        </p:txBody>
      </p:sp>
      <p:sp>
        <p:nvSpPr>
          <p:cNvPr id="5" name="Table Placeholder 4">
            <a:extLst>
              <a:ext uri="{FF2B5EF4-FFF2-40B4-BE49-F238E27FC236}">
                <a16:creationId xmlns:a16="http://schemas.microsoft.com/office/drawing/2014/main" id="{95A2BE92-ABF7-4A82-BC35-00F28F500FED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609917" y="1137920"/>
            <a:ext cx="4957505" cy="4267457"/>
          </a:xfrm>
        </p:spPr>
        <p:txBody>
          <a:bodyPr/>
          <a:lstStyle/>
          <a:p>
            <a:r>
              <a:rPr lang="zh-CN" altLang="en-US"/>
              <a:t>单击图标添加表格</a:t>
            </a:r>
            <a:endParaRPr lang="en-IN" dirty="0"/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DA81FCAA-64D2-4A9C-B16E-9C4E3BB431B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33461" y="3813288"/>
            <a:ext cx="3089275" cy="180000"/>
          </a:xfr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Surname</a:t>
            </a:r>
            <a:endParaRPr lang="en-GB" dirty="0"/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03CDC117-35F2-47B2-85B2-29CB8EE7E09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133461" y="4055931"/>
            <a:ext cx="3089275" cy="180000"/>
          </a:xfr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Job Title to go here</a:t>
            </a:r>
            <a:endParaRPr lang="en-GB" dirty="0"/>
          </a:p>
        </p:txBody>
      </p:sp>
      <p:sp>
        <p:nvSpPr>
          <p:cNvPr id="14" name="Picture Placeholder 19">
            <a:extLst>
              <a:ext uri="{FF2B5EF4-FFF2-40B4-BE49-F238E27FC236}">
                <a16:creationId xmlns:a16="http://schemas.microsoft.com/office/drawing/2014/main" id="{00A15EA9-2372-4E06-83C2-1E13AB1FA62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123007" y="3578083"/>
            <a:ext cx="778959" cy="778959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单击图标添加图片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DB83DAE-9FEB-4E9C-85BA-A34BD239275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23008" y="1137920"/>
            <a:ext cx="5465425" cy="37380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Key Takeaways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C1ABE303-7041-4312-AD03-0E872AEF99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123008" y="1635009"/>
            <a:ext cx="5465425" cy="161155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 dirty="0"/>
              <a:t>Content EY Interstate Light, 16pt, Lorem ipsum dolor, 12pt, </a:t>
            </a:r>
            <a:r>
              <a:rPr lang="en-US" dirty="0" err="1"/>
              <a:t>Utinam</a:t>
            </a:r>
            <a:r>
              <a:rPr lang="en-US" dirty="0"/>
              <a:t> </a:t>
            </a:r>
            <a:r>
              <a:rPr lang="en-US" dirty="0" err="1"/>
              <a:t>nonumy</a:t>
            </a:r>
            <a:r>
              <a:rPr lang="en-US" dirty="0"/>
              <a:t> </a:t>
            </a:r>
            <a:r>
              <a:rPr lang="en-US" dirty="0" err="1"/>
              <a:t>abhorreant</a:t>
            </a:r>
            <a:r>
              <a:rPr lang="en-US" dirty="0"/>
              <a:t> </a:t>
            </a:r>
            <a:r>
              <a:rPr lang="en-US" dirty="0" err="1"/>
              <a:t>sead</a:t>
            </a:r>
            <a:r>
              <a:rPr lang="en-US" dirty="0"/>
              <a:t>. </a:t>
            </a:r>
            <a:r>
              <a:rPr lang="en-US" dirty="0" err="1"/>
              <a:t>Putant</a:t>
            </a:r>
            <a:r>
              <a:rPr lang="en-US" dirty="0"/>
              <a:t> </a:t>
            </a:r>
            <a:r>
              <a:rPr lang="en-US" dirty="0" err="1"/>
              <a:t>probatus</a:t>
            </a:r>
            <a:r>
              <a:rPr lang="en-US" dirty="0"/>
              <a:t> id vis, ad his </a:t>
            </a:r>
            <a:r>
              <a:rPr lang="en-US" dirty="0" err="1"/>
              <a:t>meis</a:t>
            </a:r>
            <a:r>
              <a:rPr lang="en-US" dirty="0"/>
              <a:t> </a:t>
            </a:r>
            <a:r>
              <a:rPr lang="en-US" dirty="0" err="1"/>
              <a:t>habemus</a:t>
            </a:r>
            <a:r>
              <a:rPr lang="en-US" dirty="0"/>
              <a:t> </a:t>
            </a:r>
            <a:r>
              <a:rPr lang="en-US" dirty="0" err="1"/>
              <a:t>repudiare</a:t>
            </a:r>
            <a:r>
              <a:rPr lang="en-US" dirty="0"/>
              <a:t>, has an </a:t>
            </a:r>
            <a:r>
              <a:rPr lang="en-US" dirty="0" err="1"/>
              <a:t>pericula</a:t>
            </a:r>
            <a:r>
              <a:rPr lang="en-US" dirty="0"/>
              <a:t> </a:t>
            </a:r>
            <a:r>
              <a:rPr lang="en-US" dirty="0" err="1"/>
              <a:t>tractatos</a:t>
            </a:r>
            <a:r>
              <a:rPr lang="en-US" dirty="0"/>
              <a:t>.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debitis</a:t>
            </a:r>
            <a:r>
              <a:rPr lang="en-US" dirty="0"/>
              <a:t> </a:t>
            </a:r>
            <a:r>
              <a:rPr lang="en-US" dirty="0" err="1"/>
              <a:t>dissentias</a:t>
            </a:r>
            <a:r>
              <a:rPr lang="en-US" dirty="0"/>
              <a:t> ad. </a:t>
            </a:r>
            <a:r>
              <a:rPr lang="en-US" dirty="0" err="1"/>
              <a:t>Patrioque</a:t>
            </a:r>
            <a:r>
              <a:rPr lang="en-US" dirty="0"/>
              <a:t> </a:t>
            </a:r>
            <a:r>
              <a:rPr lang="en-US" dirty="0" err="1"/>
              <a:t>voluptatum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ex, id </a:t>
            </a:r>
            <a:r>
              <a:rPr lang="en-US" dirty="0" err="1"/>
              <a:t>admodum</a:t>
            </a:r>
            <a:r>
              <a:rPr lang="en-US" dirty="0"/>
              <a:t>.</a:t>
            </a:r>
          </a:p>
          <a:p>
            <a:pPr lvl="0"/>
            <a:endParaRPr lang="en-US" dirty="0"/>
          </a:p>
        </p:txBody>
      </p:sp>
      <p:sp>
        <p:nvSpPr>
          <p:cNvPr id="20" name="Line 10">
            <a:extLst>
              <a:ext uri="{FF2B5EF4-FFF2-40B4-BE49-F238E27FC236}">
                <a16:creationId xmlns:a16="http://schemas.microsoft.com/office/drawing/2014/main" id="{B69EB865-6B86-419B-923C-F7DDC68C9C66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918" y="907750"/>
            <a:ext cx="109800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661012-3455-4F88-94AD-14869D2D5405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1428928" y="6471244"/>
            <a:ext cx="1191258" cy="180000"/>
          </a:xfrm>
          <a:prstGeom prst="rect">
            <a:avLst/>
          </a:prstGeom>
        </p:spPr>
        <p:txBody>
          <a:bodyPr/>
          <a:lstStyle/>
          <a:p>
            <a:fld id="{86AD1DFC-053D-4B86-B715-9C611EC38679}" type="datetime3">
              <a:rPr lang="en-US" smtClean="0"/>
              <a:t>22 April 2021</a:t>
            </a:fld>
            <a:endParaRPr lang="en-IN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1FBA45-9D10-4CA1-B5FE-DF08BC4B79DE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>
          <a:xfrm>
            <a:off x="3239188" y="6471244"/>
            <a:ext cx="3086100" cy="180000"/>
          </a:xfrm>
          <a:prstGeom prst="rect">
            <a:avLst/>
          </a:prstGeom>
        </p:spPr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1C45D8-BA71-4A92-82B2-C059AF6B6702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0628074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GB" dirty="0"/>
          </a:p>
        </p:txBody>
      </p:sp>
      <p:sp>
        <p:nvSpPr>
          <p:cNvPr id="12" name="Line 10">
            <a:extLst>
              <a:ext uri="{FF2B5EF4-FFF2-40B4-BE49-F238E27FC236}">
                <a16:creationId xmlns:a16="http://schemas.microsoft.com/office/drawing/2014/main" id="{DA9741B6-D337-4A18-8ECB-FB21A6953E4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918" y="907750"/>
            <a:ext cx="109800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0356C28-34FC-48BD-943E-82B485EB0C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369FE1-2141-4E78-8B01-84E57EEFE06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28928" y="6471244"/>
            <a:ext cx="1191258" cy="180000"/>
          </a:xfrm>
          <a:prstGeom prst="rect">
            <a:avLst/>
          </a:prstGeom>
        </p:spPr>
        <p:txBody>
          <a:bodyPr/>
          <a:lstStyle/>
          <a:p>
            <a:fld id="{16D63E5D-D4D4-47A0-B3D2-9C348E301267}" type="datetime3">
              <a:rPr lang="en-US" smtClean="0"/>
              <a:t>22 April 2021</a:t>
            </a:fld>
            <a:endParaRPr lang="en-IN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4482B3-B946-42D6-98EA-72EE48EEB8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39188" y="6471244"/>
            <a:ext cx="3086100" cy="180000"/>
          </a:xfrm>
          <a:prstGeom prst="rect">
            <a:avLst/>
          </a:prstGeom>
        </p:spPr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2DD5AC-66F0-425C-A9DE-048451319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5951674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80593A0-4211-460E-B6CF-FE2D9CE6D9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199120" y="1"/>
            <a:ext cx="3999231" cy="6156104"/>
          </a:xfrm>
        </p:spPr>
        <p:txBody>
          <a:bodyPr/>
          <a:lstStyle/>
          <a:p>
            <a:r>
              <a:rPr lang="zh-CN" altLang="en-US"/>
              <a:t>单击图标添加图片</a:t>
            </a:r>
            <a:endParaRPr lang="en-IN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9" y="294200"/>
            <a:ext cx="7444422" cy="59040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09918" y="1137921"/>
            <a:ext cx="7299642" cy="873760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78D3272-120F-430D-AFB5-E93227EEEAAF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609918" y="2311401"/>
            <a:ext cx="3580117" cy="3844704"/>
          </a:xfrm>
        </p:spPr>
        <p:txBody>
          <a:bodyPr numCol="1"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C7BD71A-882B-40FB-A05F-48ECC69FF73D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4329443" y="2311401"/>
            <a:ext cx="3580117" cy="1254759"/>
          </a:xfrm>
        </p:spPr>
        <p:txBody>
          <a:bodyPr numCol="1"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D87D58C8-1517-42AA-8B2A-E449A3F6F02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4329443" y="4236721"/>
            <a:ext cx="3580117" cy="1944160"/>
          </a:xfrm>
        </p:spPr>
        <p:txBody>
          <a:bodyPr numCol="1"/>
          <a:lstStyle>
            <a:lvl1pPr marL="0" indent="0">
              <a:buNone/>
              <a:defRPr sz="1800">
                <a:solidFill>
                  <a:schemeClr val="bg1"/>
                </a:solidFill>
                <a:latin typeface="Georgia" panose="02040502050405020303" pitchFamily="18" charset="0"/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Quote</a:t>
            </a:r>
          </a:p>
        </p:txBody>
      </p:sp>
      <p:sp>
        <p:nvSpPr>
          <p:cNvPr id="23" name="Line 10">
            <a:extLst>
              <a:ext uri="{FF2B5EF4-FFF2-40B4-BE49-F238E27FC236}">
                <a16:creationId xmlns:a16="http://schemas.microsoft.com/office/drawing/2014/main" id="{E820DC59-E206-4DC0-9012-584F8EBAF73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918" y="907750"/>
            <a:ext cx="7723854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73C7F4-1F66-48B4-8A7F-96C64986A204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428928" y="6471244"/>
            <a:ext cx="1191258" cy="180000"/>
          </a:xfrm>
          <a:prstGeom prst="rect">
            <a:avLst/>
          </a:prstGeom>
        </p:spPr>
        <p:txBody>
          <a:bodyPr/>
          <a:lstStyle/>
          <a:p>
            <a:fld id="{0E49E8CE-5235-4494-B0FD-9ECC8206E96E}" type="datetime3">
              <a:rPr lang="en-US" smtClean="0"/>
              <a:t>22 April 2021</a:t>
            </a:fld>
            <a:endParaRPr lang="en-IN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8F1198-1F5C-4C8B-A7E4-2658430FBCF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3239188" y="6471244"/>
            <a:ext cx="3086100" cy="180000"/>
          </a:xfrm>
          <a:prstGeom prst="rect">
            <a:avLst/>
          </a:prstGeom>
        </p:spPr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EA2D1B-5973-42E9-87B4-02C40C0EF1B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6828729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80593A0-4211-460E-B6CF-FE2D9CE6D9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384460" cy="6857999"/>
          </a:xfrm>
        </p:spPr>
        <p:txBody>
          <a:bodyPr/>
          <a:lstStyle/>
          <a:p>
            <a:r>
              <a:rPr lang="zh-CN" altLang="en-US"/>
              <a:t>单击图标添加图片</a:t>
            </a:r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5294" y="294200"/>
            <a:ext cx="8892000" cy="59040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695293" y="1137921"/>
            <a:ext cx="2742882" cy="5018184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78D3272-120F-430D-AFB5-E93227EEEAAF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5727083" y="1137921"/>
            <a:ext cx="2803842" cy="5018184"/>
          </a:xfrm>
        </p:spPr>
        <p:txBody>
          <a:bodyPr numCol="1"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6FF4A6F8-D9C6-4FEE-9324-5200D308BB1F}"/>
              </a:ext>
            </a:extLst>
          </p:cNvPr>
          <p:cNvSpPr>
            <a:spLocks noGrp="1"/>
          </p:cNvSpPr>
          <p:nvPr userDrawn="1">
            <p:ph idx="12" hasCustomPrompt="1"/>
          </p:nvPr>
        </p:nvSpPr>
        <p:spPr>
          <a:xfrm>
            <a:off x="8819832" y="1137921"/>
            <a:ext cx="2768600" cy="2796151"/>
          </a:xfrm>
        </p:spPr>
        <p:txBody>
          <a:bodyPr numCol="1"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9" name="Line 10">
            <a:extLst>
              <a:ext uri="{FF2B5EF4-FFF2-40B4-BE49-F238E27FC236}">
                <a16:creationId xmlns:a16="http://schemas.microsoft.com/office/drawing/2014/main" id="{B63A7CBA-3151-452E-BD2F-D3E65CE1595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695294" y="907750"/>
            <a:ext cx="88920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8571DE-086F-444C-976E-D386CED54CF9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1428928" y="6471244"/>
            <a:ext cx="1191258" cy="180000"/>
          </a:xfrm>
          <a:prstGeom prst="rect">
            <a:avLst/>
          </a:prstGeom>
        </p:spPr>
        <p:txBody>
          <a:bodyPr/>
          <a:lstStyle/>
          <a:p>
            <a:fld id="{CFB1ADCF-7548-48F2-B4E3-18B2C0EE8460}" type="datetime3">
              <a:rPr lang="en-US" smtClean="0"/>
              <a:t>22 April 2021</a:t>
            </a:fld>
            <a:endParaRPr lang="en-IN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178D09-F6E9-4981-B6E0-209D099207E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3239188" y="6471244"/>
            <a:ext cx="3086100" cy="180000"/>
          </a:xfrm>
          <a:prstGeom prst="rect">
            <a:avLst/>
          </a:prstGeom>
        </p:spPr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E170B6-45D3-4E0A-A799-1F973EAAC5E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0207247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Standard slide_Qu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8F291EB0-15F5-4E9A-A38B-CE3AC1452E21}"/>
              </a:ext>
            </a:extLst>
          </p:cNvPr>
          <p:cNvSpPr txBox="1">
            <a:spLocks/>
          </p:cNvSpPr>
          <p:nvPr userDrawn="1"/>
        </p:nvSpPr>
        <p:spPr>
          <a:xfrm>
            <a:off x="477351" y="1488927"/>
            <a:ext cx="2338388" cy="858838"/>
          </a:xfrm>
          <a:prstGeom prst="rect">
            <a:avLst/>
          </a:prstGeom>
        </p:spPr>
        <p:txBody>
          <a:bodyPr/>
          <a:lstStyle>
            <a:lvl1pPr marL="356616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13232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69848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426464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783080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1200" dirty="0">
                <a:solidFill>
                  <a:schemeClr val="tx2"/>
                </a:solidFill>
                <a:latin typeface="Georgia" panose="02040502050405020303" pitchFamily="18" charset="0"/>
              </a:rPr>
              <a:t>“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B5D2AC0-B4F7-4455-9AE0-201966050A6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3350" y="2526765"/>
            <a:ext cx="5292000" cy="1800000"/>
          </a:xfrm>
        </p:spPr>
        <p:txBody>
          <a:bodyPr lIns="90000" tIns="46800" rIns="90000" bIns="46800"/>
          <a:lstStyle>
            <a:lvl1pPr marL="0" indent="0">
              <a:buNone/>
              <a:defRPr lang="en-US" sz="2800" dirty="0" smtClean="0">
                <a:latin typeface="Georgia" panose="02040502050405020303" pitchFamily="18" charset="0"/>
              </a:defRPr>
            </a:lvl1pPr>
          </a:lstStyle>
          <a:p>
            <a:pPr marL="356616" lvl="0" indent="-356616">
              <a:spcBef>
                <a:spcPts val="0"/>
              </a:spcBef>
            </a:pPr>
            <a:r>
              <a:rPr lang="zh-CN" altLang="en-US"/>
              <a:t>编辑母版文本样式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F1BA83A2-78F0-4F7E-836B-9B4B87820F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3350" y="4632765"/>
            <a:ext cx="5292000" cy="316838"/>
          </a:xfrm>
        </p:spPr>
        <p:txBody>
          <a:bodyPr lIns="90000" tIns="46800" rIns="90000" bIns="46800"/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Arial" pitchFamily="34" charset="0"/>
              <a:buNone/>
              <a:defRPr lang="en-US" sz="1600" kern="1200" dirty="0" smtClean="0">
                <a:solidFill>
                  <a:srgbClr val="2E2E38"/>
                </a:solidFill>
                <a:latin typeface="+mn-lt"/>
                <a:ea typeface="+mn-ea"/>
                <a:cs typeface="+mn-cs"/>
              </a:defRPr>
            </a:lvl1pPr>
            <a:lvl2pPr marL="356616" indent="0">
              <a:buNone/>
              <a:defRPr lang="en-US" sz="2000" smtClean="0">
                <a:latin typeface="+mn-lt"/>
              </a:defRPr>
            </a:lvl2pPr>
            <a:lvl3pPr>
              <a:defRPr lang="en-US" sz="1800" smtClean="0">
                <a:latin typeface="+mn-lt"/>
              </a:defRPr>
            </a:lvl3pPr>
            <a:lvl4pPr>
              <a:defRPr lang="en-US" sz="1600" smtClean="0">
                <a:latin typeface="+mn-lt"/>
              </a:defRPr>
            </a:lvl4pPr>
            <a:lvl5pPr>
              <a:defRPr lang="en-IN" sz="1600">
                <a:latin typeface="+mn-lt"/>
              </a:defRPr>
            </a:lvl5pPr>
          </a:lstStyle>
          <a:p>
            <a:pPr marL="0" lvl="0" indent="0">
              <a:spcBef>
                <a:spcPts val="0"/>
              </a:spcBef>
              <a:buNone/>
            </a:pPr>
            <a:r>
              <a:rPr lang="en-US" dirty="0"/>
              <a:t>Name Surname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034CE9DD-CE12-4D9F-8FD6-A2522F36C80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3350" y="4971442"/>
            <a:ext cx="5292000" cy="316838"/>
          </a:xfrm>
        </p:spPr>
        <p:txBody>
          <a:bodyPr lIns="90000" tIns="46800" rIns="90000" bIns="46800"/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Arial" pitchFamily="34" charset="0"/>
              <a:buNone/>
              <a:defRPr lang="en-US" sz="1600" kern="1200" dirty="0" smtClean="0">
                <a:solidFill>
                  <a:srgbClr val="2E2E38"/>
                </a:solidFill>
                <a:latin typeface="+mn-lt"/>
                <a:ea typeface="+mn-ea"/>
                <a:cs typeface="+mn-cs"/>
              </a:defRPr>
            </a:lvl1pPr>
            <a:lvl2pPr marL="356616" indent="0">
              <a:buNone/>
              <a:defRPr lang="en-US" sz="2000" smtClean="0">
                <a:latin typeface="+mn-lt"/>
              </a:defRPr>
            </a:lvl2pPr>
            <a:lvl3pPr>
              <a:defRPr lang="en-US" sz="1800" smtClean="0">
                <a:latin typeface="+mn-lt"/>
              </a:defRPr>
            </a:lvl3pPr>
            <a:lvl4pPr>
              <a:defRPr lang="en-US" sz="1600" smtClean="0">
                <a:latin typeface="+mn-lt"/>
              </a:defRPr>
            </a:lvl4pPr>
            <a:lvl5pPr>
              <a:defRPr lang="en-IN" sz="1600">
                <a:latin typeface="+mn-lt"/>
              </a:defRPr>
            </a:lvl5pPr>
          </a:lstStyle>
          <a:p>
            <a:pPr marL="0" lvl="0" indent="0">
              <a:spcBef>
                <a:spcPts val="0"/>
              </a:spcBef>
              <a:buNone/>
            </a:pPr>
            <a:r>
              <a:rPr lang="en-US" dirty="0"/>
              <a:t>Job Title</a:t>
            </a:r>
          </a:p>
        </p:txBody>
      </p:sp>
    </p:spTree>
    <p:extLst>
      <p:ext uri="{BB962C8B-B14F-4D97-AF65-F5344CB8AC3E}">
        <p14:creationId xmlns:p14="http://schemas.microsoft.com/office/powerpoint/2010/main" val="102232333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Standard slide_Qu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E28D7EA5-A532-4D8B-9984-8F3D1FEA98D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53175" y="2060235"/>
            <a:ext cx="5292000" cy="3025522"/>
          </a:xfrm>
        </p:spPr>
        <p:txBody>
          <a:bodyPr lIns="0" tIns="0" rIns="0" bIns="0">
            <a:noAutofit/>
          </a:bodyPr>
          <a:lstStyle>
            <a:lvl1pPr marL="0" indent="0" algn="ctr">
              <a:buNone/>
              <a:defRPr lang="en-US" sz="2800" dirty="0" smtClean="0">
                <a:latin typeface="Georgia" panose="02040502050405020303" pitchFamily="18" charset="0"/>
              </a:defRPr>
            </a:lvl1pPr>
          </a:lstStyle>
          <a:p>
            <a:pPr marL="356616" lvl="0" indent="-356616" algn="ctr">
              <a:spcBef>
                <a:spcPts val="0"/>
              </a:spcBef>
            </a:pPr>
            <a:r>
              <a:rPr lang="zh-CN" altLang="en-US"/>
              <a:t>编辑母版文本样式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9F9B9C3C-16F2-40B2-A460-0480520ECF8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53175" y="5506678"/>
            <a:ext cx="5292000" cy="316838"/>
          </a:xfrm>
        </p:spPr>
        <p:txBody>
          <a:bodyPr lIns="0" tIns="0" rIns="0" bIns="0">
            <a:noAutofit/>
          </a:bodyPr>
          <a:lstStyle>
            <a:lvl1pPr marL="0" indent="0" algn="ctr">
              <a:buNone/>
              <a:defRPr lang="en-US" sz="1600" dirty="0" smtClean="0">
                <a:solidFill>
                  <a:srgbClr val="2E2E38"/>
                </a:solidFill>
                <a:latin typeface="+mn-lt"/>
              </a:defRPr>
            </a:lvl1pPr>
          </a:lstStyle>
          <a:p>
            <a:pPr marL="356616" lvl="0" indent="-356616" algn="ctr"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Name Surname</a:t>
            </a: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8E04541C-CC5D-4455-8271-73223AE0A88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53175" y="5818717"/>
            <a:ext cx="5292000" cy="316838"/>
          </a:xfrm>
        </p:spPr>
        <p:txBody>
          <a:bodyPr vert="horz" lIns="0" tIns="0" rIns="0" bIns="0" rtlCol="0" anchor="t" anchorCtr="0">
            <a:noAutofit/>
          </a:bodyPr>
          <a:lstStyle>
            <a:lvl1pPr marL="0" indent="0" algn="ctr">
              <a:buNone/>
              <a:defRPr lang="en-US" sz="1600" dirty="0" smtClean="0">
                <a:solidFill>
                  <a:srgbClr val="2E2E38"/>
                </a:solidFill>
                <a:latin typeface="+mn-lt"/>
              </a:defRPr>
            </a:lvl1pPr>
          </a:lstStyle>
          <a:p>
            <a:pPr marL="356616" lvl="0" indent="-356616" algn="ctr"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Job Title</a:t>
            </a:r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FBD672D3-B116-471A-8511-D80D5D920D93}"/>
              </a:ext>
            </a:extLst>
          </p:cNvPr>
          <p:cNvSpPr txBox="1">
            <a:spLocks/>
          </p:cNvSpPr>
          <p:nvPr userDrawn="1"/>
        </p:nvSpPr>
        <p:spPr>
          <a:xfrm>
            <a:off x="4929981" y="979787"/>
            <a:ext cx="2338388" cy="88268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356616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13232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69848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426464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783080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1200" dirty="0">
                <a:solidFill>
                  <a:schemeClr val="tx2"/>
                </a:solidFill>
                <a:latin typeface="Georgia" panose="02040502050405020303" pitchFamily="18" charset="0"/>
              </a:rPr>
              <a:t>“ </a:t>
            </a:r>
          </a:p>
        </p:txBody>
      </p:sp>
    </p:spTree>
    <p:extLst>
      <p:ext uri="{BB962C8B-B14F-4D97-AF65-F5344CB8AC3E}">
        <p14:creationId xmlns:p14="http://schemas.microsoft.com/office/powerpoint/2010/main" val="24056719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Standard slide_Qu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481756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2D9F631-BCA2-47E9-B382-A1254CE498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28928" y="6471244"/>
            <a:ext cx="1191258" cy="180000"/>
          </a:xfrm>
          <a:prstGeom prst="rect">
            <a:avLst/>
          </a:prstGeom>
        </p:spPr>
        <p:txBody>
          <a:bodyPr/>
          <a:lstStyle/>
          <a:p>
            <a:fld id="{8F6D9080-1DFC-4303-893C-6B8A3FEC05E8}" type="datetime3">
              <a:rPr lang="en-US" smtClean="0"/>
              <a:t>22 April 2021</a:t>
            </a:fld>
            <a:endParaRPr lang="en-IN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D1872-1F65-44DE-8D43-3328C27B58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39188" y="6471244"/>
            <a:ext cx="3086100" cy="180000"/>
          </a:xfrm>
          <a:prstGeom prst="rect">
            <a:avLst/>
          </a:prstGeom>
        </p:spPr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6C50CF-7368-4D25-B2B5-360BA59E7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2752640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GB" dirty="0"/>
          </a:p>
        </p:txBody>
      </p:sp>
      <p:sp>
        <p:nvSpPr>
          <p:cNvPr id="12" name="Line 10">
            <a:extLst>
              <a:ext uri="{FF2B5EF4-FFF2-40B4-BE49-F238E27FC236}">
                <a16:creationId xmlns:a16="http://schemas.microsoft.com/office/drawing/2014/main" id="{DA9741B6-D337-4A18-8ECB-FB21A6953E4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918" y="907750"/>
            <a:ext cx="109800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8806A2-2AA7-4EC7-8FA5-6DD8E9FC1A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28928" y="6471244"/>
            <a:ext cx="1191258" cy="180000"/>
          </a:xfrm>
          <a:prstGeom prst="rect">
            <a:avLst/>
          </a:prstGeom>
        </p:spPr>
        <p:txBody>
          <a:bodyPr/>
          <a:lstStyle/>
          <a:p>
            <a:fld id="{97B14021-CB4E-4A4F-8709-D33FAB29C8FB}" type="datetime3">
              <a:rPr lang="en-US" smtClean="0"/>
              <a:t>22 April 2021</a:t>
            </a:fld>
            <a:endParaRPr lang="en-IN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56F6B4-9E49-490D-8FE1-DB9035090F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39188" y="6471244"/>
            <a:ext cx="3086100" cy="18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C35AEC-478D-4BBF-9883-4CE09EB36A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AC5F387F-0A77-424D-88D8-FFE5F0CA22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939659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0052CFA6-7CF5-41BD-9D94-2D0DAE108428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12198350" cy="6858000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IN" dirty="0"/>
              <a:t>Video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43830C-23AE-48E4-B9DE-E91E6CE0B8B9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428928" y="6471244"/>
            <a:ext cx="1191258" cy="180000"/>
          </a:xfrm>
          <a:prstGeom prst="rect">
            <a:avLst/>
          </a:prstGeom>
        </p:spPr>
        <p:txBody>
          <a:bodyPr/>
          <a:lstStyle/>
          <a:p>
            <a:fld id="{A8381BA6-C3FD-495B-9B56-A30783EC7416}" type="datetime3">
              <a:rPr lang="en-US" smtClean="0"/>
              <a:t>22 April 2021</a:t>
            </a:fld>
            <a:endParaRPr lang="en-IN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F742A9-BF69-4BF2-966C-3D76FC687FB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239188" y="6471244"/>
            <a:ext cx="3086100" cy="180000"/>
          </a:xfrm>
          <a:prstGeom prst="rect">
            <a:avLst/>
          </a:prstGeom>
        </p:spPr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65F912-EBE8-413B-A241-0FB3A540BA82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603433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Ke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7B5C6B-B98B-4A4C-A8A7-B006989B59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28928" y="6471244"/>
            <a:ext cx="1191258" cy="180000"/>
          </a:xfrm>
          <a:prstGeom prst="rect">
            <a:avLst/>
          </a:prstGeom>
        </p:spPr>
        <p:txBody>
          <a:bodyPr/>
          <a:lstStyle/>
          <a:p>
            <a:fld id="{2A7C88E1-FE33-48AD-9218-9258D62CDCC4}" type="datetime3">
              <a:rPr lang="en-US" smtClean="0"/>
              <a:t>22 April 2021</a:t>
            </a:fld>
            <a:endParaRPr lang="en-IN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EF6675-2050-4038-B9E1-B80DB63D7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39188" y="6471244"/>
            <a:ext cx="3086100" cy="180000"/>
          </a:xfrm>
          <a:prstGeom prst="rect">
            <a:avLst/>
          </a:prstGeom>
        </p:spPr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A4D6F3-1431-4069-B814-255846677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8979713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Focused d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897186E-D73E-46D0-965A-D83686BA73F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28928" y="6471244"/>
            <a:ext cx="1191258" cy="180000"/>
          </a:xfrm>
          <a:prstGeom prst="rect">
            <a:avLst/>
          </a:prstGeom>
        </p:spPr>
        <p:txBody>
          <a:bodyPr/>
          <a:lstStyle/>
          <a:p>
            <a:fld id="{22FE8F4A-3FA1-4A64-AE77-2254BB85F3D2}" type="datetime3">
              <a:rPr lang="en-US" smtClean="0"/>
              <a:t>22 April 2021</a:t>
            </a:fld>
            <a:endParaRPr lang="en-IN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EF40EA-FE63-4D50-8C90-EC25A860C0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39188" y="6471244"/>
            <a:ext cx="3086100" cy="180000"/>
          </a:xfrm>
          <a:prstGeom prst="rect">
            <a:avLst/>
          </a:prstGeom>
        </p:spPr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37420B-CF82-4784-8E9C-5C496E27C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8508395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918" y="294200"/>
            <a:ext cx="10978515" cy="59040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Standard slide</a:t>
            </a:r>
            <a:endParaRPr lang="en-GB" dirty="0"/>
          </a:p>
        </p:txBody>
      </p:sp>
      <p:sp>
        <p:nvSpPr>
          <p:cNvPr id="80" name="Line 10">
            <a:extLst>
              <a:ext uri="{FF2B5EF4-FFF2-40B4-BE49-F238E27FC236}">
                <a16:creationId xmlns:a16="http://schemas.microsoft.com/office/drawing/2014/main" id="{EF8E9275-C0E0-4ABA-8699-73E5E292EC8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918" y="907750"/>
            <a:ext cx="109800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D5E823-546D-4100-9D33-42F450A382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28928" y="6471244"/>
            <a:ext cx="1191258" cy="180000"/>
          </a:xfrm>
          <a:prstGeom prst="rect">
            <a:avLst/>
          </a:prstGeom>
        </p:spPr>
        <p:txBody>
          <a:bodyPr/>
          <a:lstStyle/>
          <a:p>
            <a:fld id="{C3A9E02A-78D6-48B7-A389-464ED573BA5D}" type="datetime3">
              <a:rPr lang="en-US" smtClean="0"/>
              <a:t>22 April 2021</a:t>
            </a:fld>
            <a:endParaRPr lang="en-IN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EEA008-3E80-49A8-A128-C1EEB8A02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39188" y="6471244"/>
            <a:ext cx="3086100" cy="180000"/>
          </a:xfrm>
          <a:prstGeom prst="rect">
            <a:avLst/>
          </a:prstGeom>
        </p:spPr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192330-2E70-49F4-A5DA-F82320E70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032719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lumn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648" y="1869440"/>
            <a:ext cx="5393208" cy="4256075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9632" y="1869440"/>
            <a:ext cx="5393208" cy="4256075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609918" y="1137920"/>
            <a:ext cx="5393208" cy="640800"/>
          </a:xfrm>
        </p:spPr>
        <p:txBody>
          <a:bodyPr anchor="t" anchorCtr="0"/>
          <a:lstStyle>
            <a:lvl1pPr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199632" y="1137920"/>
            <a:ext cx="5393208" cy="640800"/>
          </a:xfrm>
        </p:spPr>
        <p:txBody>
          <a:bodyPr anchor="t" anchorCtr="0"/>
          <a:lstStyle>
            <a:lvl1pPr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88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4" name="Line 10">
            <a:extLst>
              <a:ext uri="{FF2B5EF4-FFF2-40B4-BE49-F238E27FC236}">
                <a16:creationId xmlns:a16="http://schemas.microsoft.com/office/drawing/2014/main" id="{9773E7D9-2434-4381-A00D-27B62C08673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918" y="907750"/>
            <a:ext cx="109800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3CD3F7-62DC-4CC4-8F34-C353DB087D7C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428928" y="6471244"/>
            <a:ext cx="1191258" cy="180000"/>
          </a:xfrm>
          <a:prstGeom prst="rect">
            <a:avLst/>
          </a:prstGeom>
        </p:spPr>
        <p:txBody>
          <a:bodyPr/>
          <a:lstStyle/>
          <a:p>
            <a:fld id="{029E1942-EB53-47E3-BCA7-F99D05C795EC}" type="datetime3">
              <a:rPr lang="en-US" smtClean="0"/>
              <a:t>22 April 2021</a:t>
            </a:fld>
            <a:endParaRPr lang="en-IN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D2EC01-3D34-4D32-9B76-5269D1AA465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3239188" y="6471244"/>
            <a:ext cx="3086100" cy="180000"/>
          </a:xfrm>
          <a:prstGeom prst="rect">
            <a:avLst/>
          </a:prstGeom>
        </p:spPr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BE1C2B-4DA4-468F-9976-85F6CBF826F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0273270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28F8CDB-776D-4811-AE2C-217236ECDEC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27180" y="0"/>
            <a:ext cx="5971170" cy="6858000"/>
          </a:xfrm>
        </p:spPr>
        <p:txBody>
          <a:bodyPr/>
          <a:lstStyle/>
          <a:p>
            <a:r>
              <a:rPr lang="zh-CN" altLang="en-US"/>
              <a:t>单击图标添加图片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6E96BA-E9E4-496B-8CA5-6DA27B8AD7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9705" y="2578743"/>
            <a:ext cx="4537959" cy="1055708"/>
          </a:xfrm>
        </p:spPr>
        <p:txBody>
          <a:bodyPr/>
          <a:lstStyle>
            <a:lvl1pPr marL="0" indent="0">
              <a:buNone/>
              <a:defRPr sz="3000"/>
            </a:lvl1pPr>
          </a:lstStyle>
          <a:p>
            <a:pPr lvl="0"/>
            <a:r>
              <a:rPr lang="en-IN" dirty="0"/>
              <a:t>Chapter Title</a:t>
            </a:r>
          </a:p>
          <a:p>
            <a:pPr lvl="0"/>
            <a:r>
              <a:rPr lang="en-IN" dirty="0"/>
              <a:t>EY Interstate Light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1173C8A3-BA2F-497B-A214-45B02D73AF2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9705" y="3840384"/>
            <a:ext cx="4537959" cy="1055708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IN" dirty="0"/>
              <a:t>text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3EABBDA-A77F-45A2-9996-90CD0EE5C388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1428928" y="6471244"/>
            <a:ext cx="1191258" cy="180000"/>
          </a:xfrm>
          <a:prstGeom prst="rect">
            <a:avLst/>
          </a:prstGeom>
        </p:spPr>
        <p:txBody>
          <a:bodyPr/>
          <a:lstStyle/>
          <a:p>
            <a:fld id="{1057AB47-DE48-402E-B5B7-CB9A0D0B7D44}" type="datetime3">
              <a:rPr lang="en-US" smtClean="0"/>
              <a:t>22 April 2021</a:t>
            </a:fld>
            <a:endParaRPr lang="en-IN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883B36-3BA3-42B4-A811-65C0AF01A86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3239188" y="6471244"/>
            <a:ext cx="3086100" cy="180000"/>
          </a:xfrm>
          <a:prstGeom prst="rect">
            <a:avLst/>
          </a:prstGeom>
        </p:spPr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D9C98C-F30E-45BC-A1D9-67DB57119DC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8249808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97C43D-4F1B-43DA-A0C6-DA6B6708E16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2800" y="2851522"/>
            <a:ext cx="4447800" cy="1202318"/>
          </a:xfrm>
        </p:spPr>
        <p:txBody>
          <a:bodyPr vert="horz" lIns="0" tIns="0" rIns="0" bIns="0" rtlCol="0" anchor="ctr" anchorCtr="0">
            <a:noAutofit/>
          </a:bodyPr>
          <a:lstStyle>
            <a:lvl1pPr marL="0" indent="0">
              <a:buNone/>
              <a:defRPr kumimoji="0" lang="en-IN" sz="36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EYInterstate Light" panose="02000506000000020004" pitchFamily="2" charset="0"/>
                <a:ea typeface="+mj-ea"/>
                <a:cs typeface="+mj-cs"/>
              </a:defRPr>
            </a:lvl1pPr>
          </a:lstStyle>
          <a:p>
            <a:pPr marL="356616" marR="0" lvl="0" indent="-356616" defTabSz="1007887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</a:pPr>
            <a:r>
              <a:rPr lang="en-US" dirty="0"/>
              <a:t>Chapter Title</a:t>
            </a:r>
            <a:endParaRPr lang="en-IN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00C2D9D-B0D7-494E-9184-FCD6E94AACE5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428928" y="6471244"/>
            <a:ext cx="1191258" cy="180000"/>
          </a:xfrm>
          <a:prstGeom prst="rect">
            <a:avLst/>
          </a:prstGeom>
        </p:spPr>
        <p:txBody>
          <a:bodyPr/>
          <a:lstStyle/>
          <a:p>
            <a:fld id="{6A95EDC0-9791-477B-BA1D-1692FE9BFBAA}" type="datetime3">
              <a:rPr lang="en-US" smtClean="0"/>
              <a:t>22 April 2021</a:t>
            </a:fld>
            <a:endParaRPr lang="en-IN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7FD91A-AB40-450B-8784-9A5D99C62D8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239188" y="6471244"/>
            <a:ext cx="3086100" cy="180000"/>
          </a:xfrm>
          <a:prstGeom prst="rect">
            <a:avLst/>
          </a:prstGeom>
        </p:spPr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CE5F90-7113-4FA1-AFCF-3BC8EF010002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2880889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D5388A-86DF-494E-B137-EE20B7E1CF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28928" y="6471244"/>
            <a:ext cx="1191258" cy="180000"/>
          </a:xfrm>
          <a:prstGeom prst="rect">
            <a:avLst/>
          </a:prstGeom>
        </p:spPr>
        <p:txBody>
          <a:bodyPr/>
          <a:lstStyle/>
          <a:p>
            <a:fld id="{51FBADE3-2F67-4EB8-B1F9-B00F8B809757}" type="datetime3">
              <a:rPr lang="en-US" smtClean="0"/>
              <a:t>22 April 2021</a:t>
            </a:fld>
            <a:endParaRPr lang="en-IN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297E548-6FF4-4D89-ADE0-60181F536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39188" y="6471244"/>
            <a:ext cx="3086100" cy="180000"/>
          </a:xfrm>
          <a:prstGeom prst="rect">
            <a:avLst/>
          </a:prstGeom>
        </p:spPr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0B0A8B-D001-432B-877C-21558412B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8488626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07799" y="719139"/>
            <a:ext cx="4677635" cy="5210062"/>
          </a:xfrm>
        </p:spPr>
        <p:txBody>
          <a:bodyPr/>
          <a:lstStyle>
            <a:lvl1pPr marL="0" indent="0" algn="l" defTabSz="995363" rtl="0" fontAlgn="base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SzPct val="100000"/>
              <a:buNone/>
              <a:defRPr lang="en-US" sz="1200" kern="1200" noProof="0" dirty="0" smtClean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1pPr>
            <a:lvl2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900" b="1" kern="1200" noProof="0" dirty="0" smtClean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2pPr>
            <a:lvl3pPr marL="176213" indent="-1762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Arial" pitchFamily="34" charset="0"/>
              <a:buChar char="►"/>
              <a:defRPr lang="en-US" sz="900" b="1" kern="1200" noProof="0" dirty="0" smtClean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3pPr>
            <a:lvl4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800" kern="1200" noProof="0" dirty="0" smtClean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4pPr>
            <a:lvl5pPr marL="188913" indent="-1889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Arial" pitchFamily="34" charset="0"/>
              <a:buChar char="►"/>
              <a:defRPr lang="en-US" sz="800" kern="1200" noProof="0" dirty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zh-CN" altLang="en-US" noProof="0"/>
              <a:t>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61311815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7780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918" y="294200"/>
            <a:ext cx="10978515" cy="59040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Standard slide</a:t>
            </a:r>
            <a:endParaRPr lang="en-GB" dirty="0"/>
          </a:p>
        </p:txBody>
      </p:sp>
      <p:sp>
        <p:nvSpPr>
          <p:cNvPr id="80" name="Line 10">
            <a:extLst>
              <a:ext uri="{FF2B5EF4-FFF2-40B4-BE49-F238E27FC236}">
                <a16:creationId xmlns:a16="http://schemas.microsoft.com/office/drawing/2014/main" id="{EF8E9275-C0E0-4ABA-8699-73E5E292EC8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918" y="907750"/>
            <a:ext cx="109800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F0AABF-D862-4E52-856A-98A908BD81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28928" y="6471244"/>
            <a:ext cx="1191258" cy="180000"/>
          </a:xfrm>
          <a:prstGeom prst="rect">
            <a:avLst/>
          </a:prstGeom>
        </p:spPr>
        <p:txBody>
          <a:bodyPr/>
          <a:lstStyle/>
          <a:p>
            <a:fld id="{EE19B0F1-44AD-42A5-9A37-2FB41F1EC903}" type="datetime3">
              <a:rPr lang="en-US" smtClean="0"/>
              <a:t>22 April 2021</a:t>
            </a:fld>
            <a:endParaRPr lang="en-IN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5FDC76-F946-4827-A773-FCD68068B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39188" y="6471244"/>
            <a:ext cx="3086100" cy="18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BF873B-E40B-4AF7-8D2F-967775EB8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6554701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13" r="-798"/>
          <a:stretch/>
        </p:blipFill>
        <p:spPr>
          <a:xfrm>
            <a:off x="10316656" y="4962568"/>
            <a:ext cx="1314314" cy="1433471"/>
          </a:xfrm>
          <a:prstGeom prst="rect">
            <a:avLst/>
          </a:prstGeom>
        </p:spPr>
      </p:pic>
      <p:sp>
        <p:nvSpPr>
          <p:cNvPr id="16" name="Freeform 56">
            <a:extLst>
              <a:ext uri="{FF2B5EF4-FFF2-40B4-BE49-F238E27FC236}">
                <a16:creationId xmlns:a16="http://schemas.microsoft.com/office/drawing/2014/main" id="{13A7AC18-CF42-4EC5-8D40-441EAE30A06C}"/>
              </a:ext>
            </a:extLst>
          </p:cNvPr>
          <p:cNvSpPr/>
          <p:nvPr userDrawn="1"/>
        </p:nvSpPr>
        <p:spPr>
          <a:xfrm>
            <a:off x="498115" y="795662"/>
            <a:ext cx="4930412" cy="3581484"/>
          </a:xfrm>
          <a:custGeom>
            <a:avLst/>
            <a:gdLst>
              <a:gd name="connsiteX0" fmla="*/ 4238387 w 4257675"/>
              <a:gd name="connsiteY0" fmla="*/ 0 h 3092804"/>
              <a:gd name="connsiteX1" fmla="*/ 4257675 w 4257675"/>
              <a:gd name="connsiteY1" fmla="*/ 0 h 3092804"/>
              <a:gd name="connsiteX2" fmla="*/ 4257675 w 4257675"/>
              <a:gd name="connsiteY2" fmla="*/ 3092804 h 3092804"/>
              <a:gd name="connsiteX3" fmla="*/ 0 w 4257675"/>
              <a:gd name="connsiteY3" fmla="*/ 3092804 h 3092804"/>
              <a:gd name="connsiteX4" fmla="*/ 0 w 4257675"/>
              <a:gd name="connsiteY4" fmla="*/ 747342 h 3092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7675" h="3092804">
                <a:moveTo>
                  <a:pt x="4238387" y="0"/>
                </a:moveTo>
                <a:lnTo>
                  <a:pt x="4257675" y="0"/>
                </a:lnTo>
                <a:lnTo>
                  <a:pt x="4257675" y="3092804"/>
                </a:lnTo>
                <a:lnTo>
                  <a:pt x="0" y="3092804"/>
                </a:lnTo>
                <a:lnTo>
                  <a:pt x="0" y="747342"/>
                </a:lnTo>
                <a:close/>
              </a:path>
            </a:pathLst>
          </a:custGeom>
          <a:solidFill>
            <a:srgbClr val="FFE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775504" y="1954221"/>
            <a:ext cx="4328932" cy="979702"/>
          </a:xfrm>
        </p:spPr>
        <p:txBody>
          <a:bodyPr/>
          <a:lstStyle>
            <a:lvl1pPr>
              <a:defRPr sz="3000" b="0">
                <a:solidFill>
                  <a:schemeClr val="bg1"/>
                </a:solidFill>
                <a:latin typeface="EYInterstate Light" panose="02000506000000020004" pitchFamily="2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775504" y="3046158"/>
            <a:ext cx="4328932" cy="1046323"/>
          </a:xfrm>
        </p:spPr>
        <p:txBody>
          <a:bodyPr/>
          <a:lstStyle>
            <a:lvl1pPr marL="0" indent="0" algn="l">
              <a:spcAft>
                <a:spcPts val="1200"/>
              </a:spcAft>
              <a:buNone/>
              <a:defRPr sz="2000">
                <a:solidFill>
                  <a:schemeClr val="bg1"/>
                </a:solidFill>
                <a:latin typeface="EYInterstate" panose="02000503020000020004" pitchFamily="2" charset="0"/>
                <a:cs typeface="Arial" pitchFamily="34" charset="0"/>
              </a:defRPr>
            </a:lvl1pPr>
            <a:lvl2pPr marL="0" indent="0" algn="l">
              <a:buNone/>
              <a:defRPr sz="1600" b="1">
                <a:solidFill>
                  <a:srgbClr val="404040"/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subtitle style</a:t>
            </a:r>
            <a:endParaRPr lang="en-GB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93BD223-2224-476C-AB5C-300C248C1618}"/>
              </a:ext>
            </a:extLst>
          </p:cNvPr>
          <p:cNvCxnSpPr>
            <a:cxnSpLocks/>
          </p:cNvCxnSpPr>
          <p:nvPr userDrawn="1"/>
        </p:nvCxnSpPr>
        <p:spPr>
          <a:xfrm>
            <a:off x="1333184" y="5709060"/>
            <a:ext cx="8122101" cy="0"/>
          </a:xfrm>
          <a:prstGeom prst="line">
            <a:avLst/>
          </a:prstGeom>
          <a:ln>
            <a:solidFill>
              <a:srgbClr val="82829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651B4C43-E5F8-400E-A971-58A3766B1BF0}"/>
              </a:ext>
            </a:extLst>
          </p:cNvPr>
          <p:cNvSpPr txBox="1"/>
          <p:nvPr userDrawn="1"/>
        </p:nvSpPr>
        <p:spPr>
          <a:xfrm>
            <a:off x="461984" y="5605200"/>
            <a:ext cx="1045073" cy="19758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200" dirty="0">
                <a:solidFill>
                  <a:srgbClr val="828290"/>
                </a:solidFill>
                <a:latin typeface="EYInterstate Light" panose="02000506000000020004" pitchFamily="2" charset="0"/>
              </a:rPr>
              <a:t>Written by</a:t>
            </a:r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A9465B6B-DFD4-4E0C-9ACE-E88CA222046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3184" y="6019189"/>
            <a:ext cx="3089275" cy="180000"/>
          </a:xfr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Surname</a:t>
            </a:r>
            <a:endParaRPr lang="en-GB" dirty="0"/>
          </a:p>
        </p:txBody>
      </p:sp>
      <p:sp>
        <p:nvSpPr>
          <p:cNvPr id="13" name="Text Placeholder 16">
            <a:extLst>
              <a:ext uri="{FF2B5EF4-FFF2-40B4-BE49-F238E27FC236}">
                <a16:creationId xmlns:a16="http://schemas.microsoft.com/office/drawing/2014/main" id="{A1F2ED22-5637-4AB8-ABD8-3693A6EA55F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333184" y="6216807"/>
            <a:ext cx="3089275" cy="180000"/>
          </a:xfr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Job Title</a:t>
            </a:r>
            <a:endParaRPr lang="en-GB" dirty="0"/>
          </a:p>
        </p:txBody>
      </p:sp>
      <p:sp>
        <p:nvSpPr>
          <p:cNvPr id="14" name="Picture Placeholder 19">
            <a:extLst>
              <a:ext uri="{FF2B5EF4-FFF2-40B4-BE49-F238E27FC236}">
                <a16:creationId xmlns:a16="http://schemas.microsoft.com/office/drawing/2014/main" id="{29A5E1BC-8F6B-43EF-9FF6-8242E7708BD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61983" y="5914642"/>
            <a:ext cx="576000" cy="576000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0043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2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56">
            <a:extLst>
              <a:ext uri="{FF2B5EF4-FFF2-40B4-BE49-F238E27FC236}">
                <a16:creationId xmlns:a16="http://schemas.microsoft.com/office/drawing/2014/main" id="{13A7AC18-CF42-4EC5-8D40-441EAE30A06C}"/>
              </a:ext>
            </a:extLst>
          </p:cNvPr>
          <p:cNvSpPr/>
          <p:nvPr userDrawn="1"/>
        </p:nvSpPr>
        <p:spPr>
          <a:xfrm>
            <a:off x="498115" y="795662"/>
            <a:ext cx="4930412" cy="3581484"/>
          </a:xfrm>
          <a:custGeom>
            <a:avLst/>
            <a:gdLst>
              <a:gd name="connsiteX0" fmla="*/ 4238387 w 4257675"/>
              <a:gd name="connsiteY0" fmla="*/ 0 h 3092804"/>
              <a:gd name="connsiteX1" fmla="*/ 4257675 w 4257675"/>
              <a:gd name="connsiteY1" fmla="*/ 0 h 3092804"/>
              <a:gd name="connsiteX2" fmla="*/ 4257675 w 4257675"/>
              <a:gd name="connsiteY2" fmla="*/ 3092804 h 3092804"/>
              <a:gd name="connsiteX3" fmla="*/ 0 w 4257675"/>
              <a:gd name="connsiteY3" fmla="*/ 3092804 h 3092804"/>
              <a:gd name="connsiteX4" fmla="*/ 0 w 4257675"/>
              <a:gd name="connsiteY4" fmla="*/ 747342 h 3092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7675" h="3092804">
                <a:moveTo>
                  <a:pt x="4238387" y="0"/>
                </a:moveTo>
                <a:lnTo>
                  <a:pt x="4257675" y="0"/>
                </a:lnTo>
                <a:lnTo>
                  <a:pt x="4257675" y="3092804"/>
                </a:lnTo>
                <a:lnTo>
                  <a:pt x="0" y="3092804"/>
                </a:lnTo>
                <a:lnTo>
                  <a:pt x="0" y="747342"/>
                </a:lnTo>
                <a:close/>
              </a:path>
            </a:pathLst>
          </a:custGeom>
          <a:solidFill>
            <a:srgbClr val="FFE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775504" y="1954221"/>
            <a:ext cx="4328932" cy="979702"/>
          </a:xfrm>
        </p:spPr>
        <p:txBody>
          <a:bodyPr/>
          <a:lstStyle>
            <a:lvl1pPr>
              <a:defRPr sz="3000" b="0">
                <a:solidFill>
                  <a:schemeClr val="bg1"/>
                </a:solidFill>
                <a:latin typeface="EYInterstate Light" panose="02000506000000020004" pitchFamily="2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775504" y="3046158"/>
            <a:ext cx="4328932" cy="1046323"/>
          </a:xfrm>
        </p:spPr>
        <p:txBody>
          <a:bodyPr/>
          <a:lstStyle>
            <a:lvl1pPr marL="0" indent="0" algn="l">
              <a:spcAft>
                <a:spcPts val="1200"/>
              </a:spcAft>
              <a:buNone/>
              <a:defRPr sz="2000">
                <a:solidFill>
                  <a:schemeClr val="bg1"/>
                </a:solidFill>
                <a:latin typeface="EYInterstate" panose="02000503020000020004" pitchFamily="2" charset="0"/>
                <a:cs typeface="Arial" pitchFamily="34" charset="0"/>
              </a:defRPr>
            </a:lvl1pPr>
            <a:lvl2pPr marL="0" indent="0" algn="l">
              <a:buNone/>
              <a:defRPr sz="1600" b="1">
                <a:solidFill>
                  <a:srgbClr val="404040"/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subtitle style</a:t>
            </a:r>
            <a:endParaRPr lang="en-GB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93BD223-2224-476C-AB5C-300C248C1618}"/>
              </a:ext>
            </a:extLst>
          </p:cNvPr>
          <p:cNvCxnSpPr>
            <a:cxnSpLocks/>
          </p:cNvCxnSpPr>
          <p:nvPr userDrawn="1"/>
        </p:nvCxnSpPr>
        <p:spPr>
          <a:xfrm>
            <a:off x="1333184" y="5709060"/>
            <a:ext cx="8122101" cy="0"/>
          </a:xfrm>
          <a:prstGeom prst="line">
            <a:avLst/>
          </a:prstGeom>
          <a:ln>
            <a:solidFill>
              <a:srgbClr val="82829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651B4C43-E5F8-400E-A971-58A3766B1BF0}"/>
              </a:ext>
            </a:extLst>
          </p:cNvPr>
          <p:cNvSpPr txBox="1"/>
          <p:nvPr userDrawn="1"/>
        </p:nvSpPr>
        <p:spPr>
          <a:xfrm>
            <a:off x="461984" y="5605200"/>
            <a:ext cx="1045073" cy="19758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200" dirty="0">
                <a:solidFill>
                  <a:srgbClr val="828290"/>
                </a:solidFill>
                <a:latin typeface="EYInterstate Light" panose="02000506000000020004" pitchFamily="2" charset="0"/>
              </a:rPr>
              <a:t>Written by</a:t>
            </a:r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A9465B6B-DFD4-4E0C-9ACE-E88CA222046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61984" y="6019189"/>
            <a:ext cx="3089275" cy="180000"/>
          </a:xfr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Surname</a:t>
            </a:r>
            <a:endParaRPr lang="en-GB" dirty="0"/>
          </a:p>
        </p:txBody>
      </p:sp>
      <p:sp>
        <p:nvSpPr>
          <p:cNvPr id="13" name="Text Placeholder 16">
            <a:extLst>
              <a:ext uri="{FF2B5EF4-FFF2-40B4-BE49-F238E27FC236}">
                <a16:creationId xmlns:a16="http://schemas.microsoft.com/office/drawing/2014/main" id="{A1F2ED22-5637-4AB8-ABD8-3693A6EA55F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61984" y="6216807"/>
            <a:ext cx="3089275" cy="180000"/>
          </a:xfr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Job Title</a:t>
            </a:r>
            <a:endParaRPr lang="en-GB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13" r="-798"/>
          <a:stretch/>
        </p:blipFill>
        <p:spPr>
          <a:xfrm>
            <a:off x="10316656" y="4962568"/>
            <a:ext cx="1314314" cy="1433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803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2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pproved question 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" name="Group 234">
            <a:extLst>
              <a:ext uri="{FF2B5EF4-FFF2-40B4-BE49-F238E27FC236}">
                <a16:creationId xmlns:a16="http://schemas.microsoft.com/office/drawing/2014/main" id="{5342E118-6F1D-4C46-956E-4CCCBCAA7952}"/>
              </a:ext>
            </a:extLst>
          </p:cNvPr>
          <p:cNvGrpSpPr/>
          <p:nvPr userDrawn="1"/>
        </p:nvGrpSpPr>
        <p:grpSpPr>
          <a:xfrm>
            <a:off x="498115" y="5826612"/>
            <a:ext cx="3878023" cy="570195"/>
            <a:chOff x="498115" y="5951018"/>
            <a:chExt cx="3878023" cy="570195"/>
          </a:xfrm>
        </p:grpSpPr>
        <p:sp>
          <p:nvSpPr>
            <p:cNvPr id="168" name="Rectangle 167">
              <a:extLst>
                <a:ext uri="{FF2B5EF4-FFF2-40B4-BE49-F238E27FC236}">
                  <a16:creationId xmlns:a16="http://schemas.microsoft.com/office/drawing/2014/main" id="{A22049CA-64AE-409F-988D-A7317F8AD13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98115" y="5951018"/>
              <a:ext cx="99392" cy="9764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9" name="Rectangle 6">
              <a:extLst>
                <a:ext uri="{FF2B5EF4-FFF2-40B4-BE49-F238E27FC236}">
                  <a16:creationId xmlns:a16="http://schemas.microsoft.com/office/drawing/2014/main" id="{E37A0A05-0A78-44A7-8873-0A1A20C87175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93411" y="5951018"/>
              <a:ext cx="99392" cy="9764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0" name="Rectangle 7">
              <a:extLst>
                <a:ext uri="{FF2B5EF4-FFF2-40B4-BE49-F238E27FC236}">
                  <a16:creationId xmlns:a16="http://schemas.microsoft.com/office/drawing/2014/main" id="{0DEA0CBE-8527-4287-BF98-DA48947875F5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890451" y="5951018"/>
              <a:ext cx="99392" cy="9764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1" name="Freeform 8">
              <a:extLst>
                <a:ext uri="{FF2B5EF4-FFF2-40B4-BE49-F238E27FC236}">
                  <a16:creationId xmlns:a16="http://schemas.microsoft.com/office/drawing/2014/main" id="{444058C6-612A-446E-8F68-0E5CC4CFF36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98115" y="6181188"/>
              <a:ext cx="94161" cy="130778"/>
            </a:xfrm>
            <a:custGeom>
              <a:avLst/>
              <a:gdLst>
                <a:gd name="T0" fmla="*/ 32 w 54"/>
                <a:gd name="T1" fmla="*/ 11 h 75"/>
                <a:gd name="T2" fmla="*/ 32 w 54"/>
                <a:gd name="T3" fmla="*/ 75 h 75"/>
                <a:gd name="T4" fmla="*/ 22 w 54"/>
                <a:gd name="T5" fmla="*/ 75 h 75"/>
                <a:gd name="T6" fmla="*/ 22 w 54"/>
                <a:gd name="T7" fmla="*/ 11 h 75"/>
                <a:gd name="T8" fmla="*/ 0 w 54"/>
                <a:gd name="T9" fmla="*/ 11 h 75"/>
                <a:gd name="T10" fmla="*/ 0 w 54"/>
                <a:gd name="T11" fmla="*/ 0 h 75"/>
                <a:gd name="T12" fmla="*/ 54 w 54"/>
                <a:gd name="T13" fmla="*/ 0 h 75"/>
                <a:gd name="T14" fmla="*/ 54 w 54"/>
                <a:gd name="T15" fmla="*/ 11 h 75"/>
                <a:gd name="T16" fmla="*/ 32 w 54"/>
                <a:gd name="T17" fmla="*/ 1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75">
                  <a:moveTo>
                    <a:pt x="32" y="11"/>
                  </a:moveTo>
                  <a:lnTo>
                    <a:pt x="32" y="75"/>
                  </a:lnTo>
                  <a:lnTo>
                    <a:pt x="22" y="75"/>
                  </a:lnTo>
                  <a:lnTo>
                    <a:pt x="22" y="11"/>
                  </a:lnTo>
                  <a:lnTo>
                    <a:pt x="0" y="11"/>
                  </a:lnTo>
                  <a:lnTo>
                    <a:pt x="0" y="0"/>
                  </a:lnTo>
                  <a:lnTo>
                    <a:pt x="54" y="0"/>
                  </a:lnTo>
                  <a:lnTo>
                    <a:pt x="54" y="11"/>
                  </a:lnTo>
                  <a:lnTo>
                    <a:pt x="32" y="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72" name="Freeform 9">
              <a:extLst>
                <a:ext uri="{FF2B5EF4-FFF2-40B4-BE49-F238E27FC236}">
                  <a16:creationId xmlns:a16="http://schemas.microsoft.com/office/drawing/2014/main" id="{1011EC31-E0C3-404F-93B3-EFD3DADC11C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09713" y="6174213"/>
              <a:ext cx="78468" cy="137753"/>
            </a:xfrm>
            <a:custGeom>
              <a:avLst/>
              <a:gdLst>
                <a:gd name="T0" fmla="*/ 23 w 31"/>
                <a:gd name="T1" fmla="*/ 54 h 54"/>
                <a:gd name="T2" fmla="*/ 23 w 31"/>
                <a:gd name="T3" fmla="*/ 32 h 54"/>
                <a:gd name="T4" fmla="*/ 21 w 31"/>
                <a:gd name="T5" fmla="*/ 24 h 54"/>
                <a:gd name="T6" fmla="*/ 15 w 31"/>
                <a:gd name="T7" fmla="*/ 22 h 54"/>
                <a:gd name="T8" fmla="*/ 12 w 31"/>
                <a:gd name="T9" fmla="*/ 22 h 54"/>
                <a:gd name="T10" fmla="*/ 9 w 31"/>
                <a:gd name="T11" fmla="*/ 24 h 54"/>
                <a:gd name="T12" fmla="*/ 8 w 31"/>
                <a:gd name="T13" fmla="*/ 27 h 54"/>
                <a:gd name="T14" fmla="*/ 7 w 31"/>
                <a:gd name="T15" fmla="*/ 31 h 54"/>
                <a:gd name="T16" fmla="*/ 7 w 31"/>
                <a:gd name="T17" fmla="*/ 54 h 54"/>
                <a:gd name="T18" fmla="*/ 0 w 31"/>
                <a:gd name="T19" fmla="*/ 54 h 54"/>
                <a:gd name="T20" fmla="*/ 0 w 31"/>
                <a:gd name="T21" fmla="*/ 4 h 54"/>
                <a:gd name="T22" fmla="*/ 7 w 31"/>
                <a:gd name="T23" fmla="*/ 0 h 54"/>
                <a:gd name="T24" fmla="*/ 7 w 31"/>
                <a:gd name="T25" fmla="*/ 19 h 54"/>
                <a:gd name="T26" fmla="*/ 9 w 31"/>
                <a:gd name="T27" fmla="*/ 17 h 54"/>
                <a:gd name="T28" fmla="*/ 11 w 31"/>
                <a:gd name="T29" fmla="*/ 16 h 54"/>
                <a:gd name="T30" fmla="*/ 14 w 31"/>
                <a:gd name="T31" fmla="*/ 15 h 54"/>
                <a:gd name="T32" fmla="*/ 17 w 31"/>
                <a:gd name="T33" fmla="*/ 15 h 54"/>
                <a:gd name="T34" fmla="*/ 23 w 31"/>
                <a:gd name="T35" fmla="*/ 16 h 54"/>
                <a:gd name="T36" fmla="*/ 27 w 31"/>
                <a:gd name="T37" fmla="*/ 19 h 54"/>
                <a:gd name="T38" fmla="*/ 30 w 31"/>
                <a:gd name="T39" fmla="*/ 24 h 54"/>
                <a:gd name="T40" fmla="*/ 31 w 31"/>
                <a:gd name="T41" fmla="*/ 32 h 54"/>
                <a:gd name="T42" fmla="*/ 31 w 31"/>
                <a:gd name="T43" fmla="*/ 54 h 54"/>
                <a:gd name="T44" fmla="*/ 23 w 31"/>
                <a:gd name="T4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4">
                  <a:moveTo>
                    <a:pt x="23" y="54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2" y="26"/>
                    <a:pt x="21" y="24"/>
                  </a:cubicBezTo>
                  <a:cubicBezTo>
                    <a:pt x="20" y="22"/>
                    <a:pt x="18" y="22"/>
                    <a:pt x="15" y="22"/>
                  </a:cubicBezTo>
                  <a:cubicBezTo>
                    <a:pt x="14" y="22"/>
                    <a:pt x="13" y="22"/>
                    <a:pt x="12" y="22"/>
                  </a:cubicBezTo>
                  <a:cubicBezTo>
                    <a:pt x="11" y="22"/>
                    <a:pt x="10" y="23"/>
                    <a:pt x="9" y="24"/>
                  </a:cubicBezTo>
                  <a:cubicBezTo>
                    <a:pt x="9" y="25"/>
                    <a:pt x="8" y="26"/>
                    <a:pt x="8" y="27"/>
                  </a:cubicBezTo>
                  <a:cubicBezTo>
                    <a:pt x="7" y="28"/>
                    <a:pt x="7" y="30"/>
                    <a:pt x="7" y="31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8" y="18"/>
                    <a:pt x="9" y="17"/>
                  </a:cubicBezTo>
                  <a:cubicBezTo>
                    <a:pt x="10" y="17"/>
                    <a:pt x="10" y="16"/>
                    <a:pt x="11" y="16"/>
                  </a:cubicBezTo>
                  <a:cubicBezTo>
                    <a:pt x="12" y="15"/>
                    <a:pt x="13" y="15"/>
                    <a:pt x="14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19" y="15"/>
                    <a:pt x="21" y="15"/>
                    <a:pt x="23" y="16"/>
                  </a:cubicBezTo>
                  <a:cubicBezTo>
                    <a:pt x="25" y="16"/>
                    <a:pt x="26" y="17"/>
                    <a:pt x="27" y="19"/>
                  </a:cubicBezTo>
                  <a:cubicBezTo>
                    <a:pt x="28" y="20"/>
                    <a:pt x="29" y="22"/>
                    <a:pt x="30" y="24"/>
                  </a:cubicBezTo>
                  <a:cubicBezTo>
                    <a:pt x="30" y="27"/>
                    <a:pt x="31" y="29"/>
                    <a:pt x="31" y="32"/>
                  </a:cubicBezTo>
                  <a:cubicBezTo>
                    <a:pt x="31" y="54"/>
                    <a:pt x="31" y="54"/>
                    <a:pt x="31" y="54"/>
                  </a:cubicBezTo>
                  <a:lnTo>
                    <a:pt x="23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73" name="Freeform 10">
              <a:extLst>
                <a:ext uri="{FF2B5EF4-FFF2-40B4-BE49-F238E27FC236}">
                  <a16:creationId xmlns:a16="http://schemas.microsoft.com/office/drawing/2014/main" id="{3C9D076B-D88C-4089-8D58-9A31CFCDB02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05618" y="6212575"/>
              <a:ext cx="85443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7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2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19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5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1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5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74" name="Freeform 11">
              <a:extLst>
                <a:ext uri="{FF2B5EF4-FFF2-40B4-BE49-F238E27FC236}">
                  <a16:creationId xmlns:a16="http://schemas.microsoft.com/office/drawing/2014/main" id="{29DB43AC-B765-4ECB-B483-562473BD4A3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57320" y="6174213"/>
              <a:ext cx="83698" cy="139497"/>
            </a:xfrm>
            <a:custGeom>
              <a:avLst/>
              <a:gdLst>
                <a:gd name="T0" fmla="*/ 33 w 33"/>
                <a:gd name="T1" fmla="*/ 35 h 55"/>
                <a:gd name="T2" fmla="*/ 31 w 33"/>
                <a:gd name="T3" fmla="*/ 44 h 55"/>
                <a:gd name="T4" fmla="*/ 28 w 33"/>
                <a:gd name="T5" fmla="*/ 50 h 55"/>
                <a:gd name="T6" fmla="*/ 23 w 33"/>
                <a:gd name="T7" fmla="*/ 53 h 55"/>
                <a:gd name="T8" fmla="*/ 17 w 33"/>
                <a:gd name="T9" fmla="*/ 55 h 55"/>
                <a:gd name="T10" fmla="*/ 12 w 33"/>
                <a:gd name="T11" fmla="*/ 53 h 55"/>
                <a:gd name="T12" fmla="*/ 8 w 33"/>
                <a:gd name="T13" fmla="*/ 50 h 55"/>
                <a:gd name="T14" fmla="*/ 8 w 33"/>
                <a:gd name="T15" fmla="*/ 54 h 55"/>
                <a:gd name="T16" fmla="*/ 0 w 33"/>
                <a:gd name="T17" fmla="*/ 54 h 55"/>
                <a:gd name="T18" fmla="*/ 0 w 33"/>
                <a:gd name="T19" fmla="*/ 4 h 55"/>
                <a:gd name="T20" fmla="*/ 8 w 33"/>
                <a:gd name="T21" fmla="*/ 0 h 55"/>
                <a:gd name="T22" fmla="*/ 8 w 33"/>
                <a:gd name="T23" fmla="*/ 19 h 55"/>
                <a:gd name="T24" fmla="*/ 10 w 33"/>
                <a:gd name="T25" fmla="*/ 17 h 55"/>
                <a:gd name="T26" fmla="*/ 12 w 33"/>
                <a:gd name="T27" fmla="*/ 16 h 55"/>
                <a:gd name="T28" fmla="*/ 14 w 33"/>
                <a:gd name="T29" fmla="*/ 15 h 55"/>
                <a:gd name="T30" fmla="*/ 18 w 33"/>
                <a:gd name="T31" fmla="*/ 15 h 55"/>
                <a:gd name="T32" fmla="*/ 24 w 33"/>
                <a:gd name="T33" fmla="*/ 16 h 55"/>
                <a:gd name="T34" fmla="*/ 28 w 33"/>
                <a:gd name="T35" fmla="*/ 19 h 55"/>
                <a:gd name="T36" fmla="*/ 31 w 33"/>
                <a:gd name="T37" fmla="*/ 26 h 55"/>
                <a:gd name="T38" fmla="*/ 33 w 33"/>
                <a:gd name="T39" fmla="*/ 35 h 55"/>
                <a:gd name="T40" fmla="*/ 25 w 33"/>
                <a:gd name="T41" fmla="*/ 35 h 55"/>
                <a:gd name="T42" fmla="*/ 23 w 33"/>
                <a:gd name="T43" fmla="*/ 25 h 55"/>
                <a:gd name="T44" fmla="*/ 16 w 33"/>
                <a:gd name="T45" fmla="*/ 22 h 55"/>
                <a:gd name="T46" fmla="*/ 14 w 33"/>
                <a:gd name="T47" fmla="*/ 22 h 55"/>
                <a:gd name="T48" fmla="*/ 11 w 33"/>
                <a:gd name="T49" fmla="*/ 23 h 55"/>
                <a:gd name="T50" fmla="*/ 9 w 33"/>
                <a:gd name="T51" fmla="*/ 25 h 55"/>
                <a:gd name="T52" fmla="*/ 8 w 33"/>
                <a:gd name="T53" fmla="*/ 26 h 55"/>
                <a:gd name="T54" fmla="*/ 8 w 33"/>
                <a:gd name="T55" fmla="*/ 43 h 55"/>
                <a:gd name="T56" fmla="*/ 9 w 33"/>
                <a:gd name="T57" fmla="*/ 44 h 55"/>
                <a:gd name="T58" fmla="*/ 11 w 33"/>
                <a:gd name="T59" fmla="*/ 46 h 55"/>
                <a:gd name="T60" fmla="*/ 14 w 33"/>
                <a:gd name="T61" fmla="*/ 47 h 55"/>
                <a:gd name="T62" fmla="*/ 17 w 33"/>
                <a:gd name="T63" fmla="*/ 48 h 55"/>
                <a:gd name="T64" fmla="*/ 23 w 33"/>
                <a:gd name="T65" fmla="*/ 45 h 55"/>
                <a:gd name="T66" fmla="*/ 25 w 33"/>
                <a:gd name="T67" fmla="*/ 3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" h="55">
                  <a:moveTo>
                    <a:pt x="33" y="35"/>
                  </a:moveTo>
                  <a:cubicBezTo>
                    <a:pt x="33" y="38"/>
                    <a:pt x="32" y="41"/>
                    <a:pt x="31" y="44"/>
                  </a:cubicBezTo>
                  <a:cubicBezTo>
                    <a:pt x="30" y="46"/>
                    <a:pt x="29" y="48"/>
                    <a:pt x="28" y="50"/>
                  </a:cubicBezTo>
                  <a:cubicBezTo>
                    <a:pt x="27" y="51"/>
                    <a:pt x="25" y="53"/>
                    <a:pt x="23" y="53"/>
                  </a:cubicBezTo>
                  <a:cubicBezTo>
                    <a:pt x="21" y="54"/>
                    <a:pt x="19" y="55"/>
                    <a:pt x="17" y="55"/>
                  </a:cubicBezTo>
                  <a:cubicBezTo>
                    <a:pt x="16" y="55"/>
                    <a:pt x="14" y="54"/>
                    <a:pt x="12" y="53"/>
                  </a:cubicBezTo>
                  <a:cubicBezTo>
                    <a:pt x="10" y="52"/>
                    <a:pt x="9" y="51"/>
                    <a:pt x="8" y="50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9" y="18"/>
                    <a:pt x="9" y="18"/>
                    <a:pt x="10" y="17"/>
                  </a:cubicBezTo>
                  <a:cubicBezTo>
                    <a:pt x="11" y="17"/>
                    <a:pt x="11" y="16"/>
                    <a:pt x="12" y="16"/>
                  </a:cubicBezTo>
                  <a:cubicBezTo>
                    <a:pt x="13" y="16"/>
                    <a:pt x="13" y="15"/>
                    <a:pt x="14" y="15"/>
                  </a:cubicBezTo>
                  <a:cubicBezTo>
                    <a:pt x="15" y="15"/>
                    <a:pt x="16" y="15"/>
                    <a:pt x="18" y="15"/>
                  </a:cubicBezTo>
                  <a:cubicBezTo>
                    <a:pt x="20" y="15"/>
                    <a:pt x="22" y="15"/>
                    <a:pt x="24" y="16"/>
                  </a:cubicBezTo>
                  <a:cubicBezTo>
                    <a:pt x="25" y="16"/>
                    <a:pt x="27" y="18"/>
                    <a:pt x="28" y="19"/>
                  </a:cubicBezTo>
                  <a:cubicBezTo>
                    <a:pt x="30" y="21"/>
                    <a:pt x="31" y="23"/>
                    <a:pt x="31" y="26"/>
                  </a:cubicBezTo>
                  <a:cubicBezTo>
                    <a:pt x="32" y="28"/>
                    <a:pt x="33" y="32"/>
                    <a:pt x="33" y="35"/>
                  </a:cubicBezTo>
                  <a:close/>
                  <a:moveTo>
                    <a:pt x="25" y="35"/>
                  </a:moveTo>
                  <a:cubicBezTo>
                    <a:pt x="25" y="31"/>
                    <a:pt x="24" y="27"/>
                    <a:pt x="23" y="25"/>
                  </a:cubicBezTo>
                  <a:cubicBezTo>
                    <a:pt x="21" y="23"/>
                    <a:pt x="19" y="22"/>
                    <a:pt x="16" y="22"/>
                  </a:cubicBezTo>
                  <a:cubicBezTo>
                    <a:pt x="15" y="22"/>
                    <a:pt x="15" y="22"/>
                    <a:pt x="14" y="22"/>
                  </a:cubicBezTo>
                  <a:cubicBezTo>
                    <a:pt x="13" y="22"/>
                    <a:pt x="12" y="23"/>
                    <a:pt x="11" y="23"/>
                  </a:cubicBezTo>
                  <a:cubicBezTo>
                    <a:pt x="11" y="23"/>
                    <a:pt x="10" y="24"/>
                    <a:pt x="9" y="25"/>
                  </a:cubicBezTo>
                  <a:cubicBezTo>
                    <a:pt x="9" y="25"/>
                    <a:pt x="8" y="26"/>
                    <a:pt x="8" y="26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3"/>
                    <a:pt x="9" y="44"/>
                    <a:pt x="9" y="44"/>
                  </a:cubicBezTo>
                  <a:cubicBezTo>
                    <a:pt x="10" y="45"/>
                    <a:pt x="11" y="45"/>
                    <a:pt x="11" y="46"/>
                  </a:cubicBezTo>
                  <a:cubicBezTo>
                    <a:pt x="12" y="46"/>
                    <a:pt x="13" y="47"/>
                    <a:pt x="14" y="47"/>
                  </a:cubicBezTo>
                  <a:cubicBezTo>
                    <a:pt x="15" y="47"/>
                    <a:pt x="16" y="48"/>
                    <a:pt x="17" y="48"/>
                  </a:cubicBezTo>
                  <a:cubicBezTo>
                    <a:pt x="19" y="48"/>
                    <a:pt x="21" y="47"/>
                    <a:pt x="23" y="45"/>
                  </a:cubicBezTo>
                  <a:cubicBezTo>
                    <a:pt x="24" y="43"/>
                    <a:pt x="25" y="39"/>
                    <a:pt x="2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75" name="Freeform 12">
              <a:extLst>
                <a:ext uri="{FF2B5EF4-FFF2-40B4-BE49-F238E27FC236}">
                  <a16:creationId xmlns:a16="http://schemas.microsoft.com/office/drawing/2014/main" id="{AF1DE1B8-EA4B-4A98-A97D-BA5EEA42B19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956713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2 w 33"/>
                <a:gd name="T5" fmla="*/ 22 h 40"/>
                <a:gd name="T6" fmla="*/ 7 w 33"/>
                <a:gd name="T7" fmla="*/ 22 h 40"/>
                <a:gd name="T8" fmla="*/ 8 w 33"/>
                <a:gd name="T9" fmla="*/ 27 h 40"/>
                <a:gd name="T10" fmla="*/ 10 w 33"/>
                <a:gd name="T11" fmla="*/ 30 h 40"/>
                <a:gd name="T12" fmla="*/ 13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4 w 33"/>
                <a:gd name="T49" fmla="*/ 5 h 40"/>
                <a:gd name="T50" fmla="*/ 10 w 33"/>
                <a:gd name="T51" fmla="*/ 1 h 40"/>
                <a:gd name="T52" fmla="*/ 16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4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2 w 33"/>
                <a:gd name="T73" fmla="*/ 7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2" y="22"/>
                    <a:pt x="32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4"/>
                    <a:pt x="8" y="26"/>
                    <a:pt x="8" y="27"/>
                  </a:cubicBezTo>
                  <a:cubicBezTo>
                    <a:pt x="9" y="28"/>
                    <a:pt x="10" y="29"/>
                    <a:pt x="10" y="30"/>
                  </a:cubicBezTo>
                  <a:cubicBezTo>
                    <a:pt x="11" y="31"/>
                    <a:pt x="12" y="32"/>
                    <a:pt x="13" y="32"/>
                  </a:cubicBezTo>
                  <a:cubicBezTo>
                    <a:pt x="14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2"/>
                    <a:pt x="21" y="32"/>
                    <a:pt x="21" y="32"/>
                  </a:cubicBezTo>
                  <a:cubicBezTo>
                    <a:pt x="22" y="32"/>
                    <a:pt x="22" y="31"/>
                    <a:pt x="23" y="31"/>
                  </a:cubicBezTo>
                  <a:cubicBezTo>
                    <a:pt x="24" y="31"/>
                    <a:pt x="24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19" y="39"/>
                    <a:pt x="18" y="40"/>
                    <a:pt x="16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0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2" y="31"/>
                  </a:cubicBezTo>
                  <a:cubicBezTo>
                    <a:pt x="1" y="29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4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6" y="0"/>
                  </a:cubicBezTo>
                  <a:cubicBezTo>
                    <a:pt x="19" y="0"/>
                    <a:pt x="22" y="0"/>
                    <a:pt x="24" y="1"/>
                  </a:cubicBezTo>
                  <a:cubicBezTo>
                    <a:pt x="26" y="2"/>
                    <a:pt x="27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2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4" y="12"/>
                  </a:cubicBezTo>
                  <a:cubicBezTo>
                    <a:pt x="24" y="11"/>
                    <a:pt x="23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3" y="7"/>
                    <a:pt x="12" y="7"/>
                  </a:cubicBezTo>
                  <a:cubicBezTo>
                    <a:pt x="11" y="7"/>
                    <a:pt x="11" y="8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3"/>
                    <a:pt x="7" y="14"/>
                    <a:pt x="7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76" name="Freeform 13">
              <a:extLst>
                <a:ext uri="{FF2B5EF4-FFF2-40B4-BE49-F238E27FC236}">
                  <a16:creationId xmlns:a16="http://schemas.microsoft.com/office/drawing/2014/main" id="{F8F60B79-7AF5-4C5E-A5EF-126F117D591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50873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1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3 w 22"/>
                <a:gd name="T25" fmla="*/ 0 h 55"/>
                <a:gd name="T26" fmla="*/ 13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3 w 22"/>
                <a:gd name="T33" fmla="*/ 22 h 55"/>
                <a:gd name="T34" fmla="*/ 13 w 22"/>
                <a:gd name="T35" fmla="*/ 43 h 55"/>
                <a:gd name="T36" fmla="*/ 13 w 22"/>
                <a:gd name="T37" fmla="*/ 45 h 55"/>
                <a:gd name="T38" fmla="*/ 14 w 22"/>
                <a:gd name="T39" fmla="*/ 47 h 55"/>
                <a:gd name="T40" fmla="*/ 15 w 22"/>
                <a:gd name="T41" fmla="*/ 47 h 55"/>
                <a:gd name="T42" fmla="*/ 17 w 22"/>
                <a:gd name="T43" fmla="*/ 48 h 55"/>
                <a:gd name="T44" fmla="*/ 20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3" y="55"/>
                    <a:pt x="12" y="54"/>
                    <a:pt x="11" y="54"/>
                  </a:cubicBezTo>
                  <a:cubicBezTo>
                    <a:pt x="10" y="54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6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5"/>
                    <a:pt x="13" y="45"/>
                  </a:cubicBezTo>
                  <a:cubicBezTo>
                    <a:pt x="13" y="46"/>
                    <a:pt x="13" y="46"/>
                    <a:pt x="14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18" y="48"/>
                    <a:pt x="19" y="48"/>
                    <a:pt x="20" y="47"/>
                  </a:cubicBezTo>
                  <a:cubicBezTo>
                    <a:pt x="21" y="47"/>
                    <a:pt x="22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77" name="Freeform 14">
              <a:extLst>
                <a:ext uri="{FF2B5EF4-FFF2-40B4-BE49-F238E27FC236}">
                  <a16:creationId xmlns:a16="http://schemas.microsoft.com/office/drawing/2014/main" id="{0A0438AD-9937-4C25-AB9E-7F8C8CCA23F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18877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3 w 22"/>
                <a:gd name="T25" fmla="*/ 0 h 55"/>
                <a:gd name="T26" fmla="*/ 13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3 w 22"/>
                <a:gd name="T33" fmla="*/ 22 h 55"/>
                <a:gd name="T34" fmla="*/ 13 w 22"/>
                <a:gd name="T35" fmla="*/ 43 h 55"/>
                <a:gd name="T36" fmla="*/ 13 w 22"/>
                <a:gd name="T37" fmla="*/ 45 h 55"/>
                <a:gd name="T38" fmla="*/ 14 w 22"/>
                <a:gd name="T39" fmla="*/ 47 h 55"/>
                <a:gd name="T40" fmla="*/ 15 w 22"/>
                <a:gd name="T41" fmla="*/ 47 h 55"/>
                <a:gd name="T42" fmla="*/ 17 w 22"/>
                <a:gd name="T43" fmla="*/ 48 h 55"/>
                <a:gd name="T44" fmla="*/ 20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3" y="55"/>
                    <a:pt x="11" y="54"/>
                    <a:pt x="10" y="54"/>
                  </a:cubicBezTo>
                  <a:cubicBezTo>
                    <a:pt x="9" y="54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5"/>
                    <a:pt x="13" y="45"/>
                  </a:cubicBezTo>
                  <a:cubicBezTo>
                    <a:pt x="13" y="46"/>
                    <a:pt x="13" y="46"/>
                    <a:pt x="14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18" y="48"/>
                    <a:pt x="19" y="48"/>
                    <a:pt x="20" y="47"/>
                  </a:cubicBezTo>
                  <a:cubicBezTo>
                    <a:pt x="21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78" name="Freeform 15">
              <a:extLst>
                <a:ext uri="{FF2B5EF4-FFF2-40B4-BE49-F238E27FC236}">
                  <a16:creationId xmlns:a16="http://schemas.microsoft.com/office/drawing/2014/main" id="{6FDE2726-7032-4BE4-A420-0ECF49A32A8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90370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2 w 33"/>
                <a:gd name="T5" fmla="*/ 22 h 40"/>
                <a:gd name="T6" fmla="*/ 7 w 33"/>
                <a:gd name="T7" fmla="*/ 22 h 40"/>
                <a:gd name="T8" fmla="*/ 8 w 33"/>
                <a:gd name="T9" fmla="*/ 27 h 40"/>
                <a:gd name="T10" fmla="*/ 10 w 33"/>
                <a:gd name="T11" fmla="*/ 30 h 40"/>
                <a:gd name="T12" fmla="*/ 13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29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0 w 33"/>
                <a:gd name="T31" fmla="*/ 39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4 w 33"/>
                <a:gd name="T49" fmla="*/ 5 h 40"/>
                <a:gd name="T50" fmla="*/ 10 w 33"/>
                <a:gd name="T51" fmla="*/ 1 h 40"/>
                <a:gd name="T52" fmla="*/ 16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4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2 w 33"/>
                <a:gd name="T73" fmla="*/ 7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2" y="21"/>
                    <a:pt x="32" y="22"/>
                    <a:pt x="32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4"/>
                    <a:pt x="8" y="26"/>
                    <a:pt x="8" y="27"/>
                  </a:cubicBezTo>
                  <a:cubicBezTo>
                    <a:pt x="9" y="28"/>
                    <a:pt x="10" y="29"/>
                    <a:pt x="10" y="30"/>
                  </a:cubicBezTo>
                  <a:cubicBezTo>
                    <a:pt x="11" y="31"/>
                    <a:pt x="12" y="32"/>
                    <a:pt x="13" y="32"/>
                  </a:cubicBezTo>
                  <a:cubicBezTo>
                    <a:pt x="14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2"/>
                    <a:pt x="20" y="32"/>
                    <a:pt x="21" y="32"/>
                  </a:cubicBezTo>
                  <a:cubicBezTo>
                    <a:pt x="22" y="32"/>
                    <a:pt x="22" y="31"/>
                    <a:pt x="23" y="31"/>
                  </a:cubicBezTo>
                  <a:cubicBezTo>
                    <a:pt x="23" y="31"/>
                    <a:pt x="24" y="30"/>
                    <a:pt x="25" y="30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0" y="39"/>
                  </a:cubicBezTo>
                  <a:cubicBezTo>
                    <a:pt x="19" y="39"/>
                    <a:pt x="18" y="40"/>
                    <a:pt x="16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0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2" y="31"/>
                  </a:cubicBezTo>
                  <a:cubicBezTo>
                    <a:pt x="1" y="29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4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6" y="0"/>
                  </a:cubicBezTo>
                  <a:cubicBezTo>
                    <a:pt x="19" y="0"/>
                    <a:pt x="22" y="0"/>
                    <a:pt x="24" y="1"/>
                  </a:cubicBezTo>
                  <a:cubicBezTo>
                    <a:pt x="26" y="2"/>
                    <a:pt x="27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2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4" y="12"/>
                  </a:cubicBezTo>
                  <a:cubicBezTo>
                    <a:pt x="24" y="11"/>
                    <a:pt x="23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7" y="6"/>
                    <a:pt x="16" y="6"/>
                  </a:cubicBezTo>
                  <a:cubicBezTo>
                    <a:pt x="15" y="6"/>
                    <a:pt x="13" y="7"/>
                    <a:pt x="12" y="7"/>
                  </a:cubicBezTo>
                  <a:cubicBezTo>
                    <a:pt x="11" y="7"/>
                    <a:pt x="11" y="8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3"/>
                    <a:pt x="7" y="14"/>
                    <a:pt x="7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79" name="Freeform 16">
              <a:extLst>
                <a:ext uri="{FF2B5EF4-FFF2-40B4-BE49-F238E27FC236}">
                  <a16:creationId xmlns:a16="http://schemas.microsoft.com/office/drawing/2014/main" id="{50C22C21-F8DB-486D-9042-765D68AE3A7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94993" y="6212575"/>
              <a:ext cx="55799" cy="99391"/>
            </a:xfrm>
            <a:custGeom>
              <a:avLst/>
              <a:gdLst>
                <a:gd name="T0" fmla="*/ 20 w 22"/>
                <a:gd name="T1" fmla="*/ 8 h 39"/>
                <a:gd name="T2" fmla="*/ 18 w 22"/>
                <a:gd name="T3" fmla="*/ 7 h 39"/>
                <a:gd name="T4" fmla="*/ 15 w 22"/>
                <a:gd name="T5" fmla="*/ 7 h 39"/>
                <a:gd name="T6" fmla="*/ 9 w 22"/>
                <a:gd name="T7" fmla="*/ 9 h 39"/>
                <a:gd name="T8" fmla="*/ 7 w 22"/>
                <a:gd name="T9" fmla="*/ 17 h 39"/>
                <a:gd name="T10" fmla="*/ 7 w 22"/>
                <a:gd name="T11" fmla="*/ 39 h 39"/>
                <a:gd name="T12" fmla="*/ 0 w 22"/>
                <a:gd name="T13" fmla="*/ 39 h 39"/>
                <a:gd name="T14" fmla="*/ 0 w 22"/>
                <a:gd name="T15" fmla="*/ 0 h 39"/>
                <a:gd name="T16" fmla="*/ 7 w 22"/>
                <a:gd name="T17" fmla="*/ 0 h 39"/>
                <a:gd name="T18" fmla="*/ 7 w 22"/>
                <a:gd name="T19" fmla="*/ 4 h 39"/>
                <a:gd name="T20" fmla="*/ 9 w 22"/>
                <a:gd name="T21" fmla="*/ 2 h 39"/>
                <a:gd name="T22" fmla="*/ 11 w 22"/>
                <a:gd name="T23" fmla="*/ 1 h 39"/>
                <a:gd name="T24" fmla="*/ 13 w 22"/>
                <a:gd name="T25" fmla="*/ 0 h 39"/>
                <a:gd name="T26" fmla="*/ 16 w 22"/>
                <a:gd name="T27" fmla="*/ 0 h 39"/>
                <a:gd name="T28" fmla="*/ 20 w 22"/>
                <a:gd name="T29" fmla="*/ 0 h 39"/>
                <a:gd name="T30" fmla="*/ 22 w 22"/>
                <a:gd name="T31" fmla="*/ 1 h 39"/>
                <a:gd name="T32" fmla="*/ 20 w 22"/>
                <a:gd name="T33" fmla="*/ 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39">
                  <a:moveTo>
                    <a:pt x="20" y="8"/>
                  </a:moveTo>
                  <a:cubicBezTo>
                    <a:pt x="20" y="8"/>
                    <a:pt x="19" y="8"/>
                    <a:pt x="18" y="7"/>
                  </a:cubicBezTo>
                  <a:cubicBezTo>
                    <a:pt x="17" y="7"/>
                    <a:pt x="16" y="7"/>
                    <a:pt x="15" y="7"/>
                  </a:cubicBezTo>
                  <a:cubicBezTo>
                    <a:pt x="12" y="7"/>
                    <a:pt x="10" y="8"/>
                    <a:pt x="9" y="9"/>
                  </a:cubicBezTo>
                  <a:cubicBezTo>
                    <a:pt x="8" y="11"/>
                    <a:pt x="7" y="14"/>
                    <a:pt x="7" y="17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3"/>
                    <a:pt x="8" y="3"/>
                    <a:pt x="9" y="2"/>
                  </a:cubicBezTo>
                  <a:cubicBezTo>
                    <a:pt x="9" y="2"/>
                    <a:pt x="10" y="1"/>
                    <a:pt x="11" y="1"/>
                  </a:cubicBezTo>
                  <a:cubicBezTo>
                    <a:pt x="11" y="0"/>
                    <a:pt x="12" y="0"/>
                    <a:pt x="13" y="0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0"/>
                    <a:pt x="19" y="0"/>
                    <a:pt x="20" y="0"/>
                  </a:cubicBezTo>
                  <a:cubicBezTo>
                    <a:pt x="21" y="0"/>
                    <a:pt x="22" y="1"/>
                    <a:pt x="22" y="1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80" name="Freeform 17">
              <a:extLst>
                <a:ext uri="{FF2B5EF4-FFF2-40B4-BE49-F238E27FC236}">
                  <a16:creationId xmlns:a16="http://schemas.microsoft.com/office/drawing/2014/main" id="{7F763F72-BB8F-482C-9FDA-40EDD6EE5FF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06591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3 w 22"/>
                <a:gd name="T25" fmla="*/ 0 h 55"/>
                <a:gd name="T26" fmla="*/ 13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3 w 22"/>
                <a:gd name="T33" fmla="*/ 22 h 55"/>
                <a:gd name="T34" fmla="*/ 13 w 22"/>
                <a:gd name="T35" fmla="*/ 43 h 55"/>
                <a:gd name="T36" fmla="*/ 13 w 22"/>
                <a:gd name="T37" fmla="*/ 45 h 55"/>
                <a:gd name="T38" fmla="*/ 14 w 22"/>
                <a:gd name="T39" fmla="*/ 47 h 55"/>
                <a:gd name="T40" fmla="*/ 15 w 22"/>
                <a:gd name="T41" fmla="*/ 47 h 55"/>
                <a:gd name="T42" fmla="*/ 17 w 22"/>
                <a:gd name="T43" fmla="*/ 48 h 55"/>
                <a:gd name="T44" fmla="*/ 20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3" y="55"/>
                    <a:pt x="11" y="54"/>
                    <a:pt x="10" y="54"/>
                  </a:cubicBezTo>
                  <a:cubicBezTo>
                    <a:pt x="9" y="54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5"/>
                    <a:pt x="13" y="45"/>
                  </a:cubicBezTo>
                  <a:cubicBezTo>
                    <a:pt x="13" y="46"/>
                    <a:pt x="13" y="46"/>
                    <a:pt x="14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18" y="48"/>
                    <a:pt x="19" y="48"/>
                    <a:pt x="20" y="47"/>
                  </a:cubicBezTo>
                  <a:cubicBezTo>
                    <a:pt x="21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81" name="Freeform 18">
              <a:extLst>
                <a:ext uri="{FF2B5EF4-FFF2-40B4-BE49-F238E27FC236}">
                  <a16:creationId xmlns:a16="http://schemas.microsoft.com/office/drawing/2014/main" id="{710F466C-6BEC-4970-9707-40D8002740B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85058" y="6174213"/>
              <a:ext cx="80211" cy="137753"/>
            </a:xfrm>
            <a:custGeom>
              <a:avLst/>
              <a:gdLst>
                <a:gd name="T0" fmla="*/ 23 w 31"/>
                <a:gd name="T1" fmla="*/ 54 h 54"/>
                <a:gd name="T2" fmla="*/ 23 w 31"/>
                <a:gd name="T3" fmla="*/ 32 h 54"/>
                <a:gd name="T4" fmla="*/ 21 w 31"/>
                <a:gd name="T5" fmla="*/ 24 h 54"/>
                <a:gd name="T6" fmla="*/ 15 w 31"/>
                <a:gd name="T7" fmla="*/ 22 h 54"/>
                <a:gd name="T8" fmla="*/ 12 w 31"/>
                <a:gd name="T9" fmla="*/ 22 h 54"/>
                <a:gd name="T10" fmla="*/ 10 w 31"/>
                <a:gd name="T11" fmla="*/ 24 h 54"/>
                <a:gd name="T12" fmla="*/ 8 w 31"/>
                <a:gd name="T13" fmla="*/ 27 h 54"/>
                <a:gd name="T14" fmla="*/ 7 w 31"/>
                <a:gd name="T15" fmla="*/ 31 h 54"/>
                <a:gd name="T16" fmla="*/ 7 w 31"/>
                <a:gd name="T17" fmla="*/ 54 h 54"/>
                <a:gd name="T18" fmla="*/ 0 w 31"/>
                <a:gd name="T19" fmla="*/ 54 h 54"/>
                <a:gd name="T20" fmla="*/ 0 w 31"/>
                <a:gd name="T21" fmla="*/ 4 h 54"/>
                <a:gd name="T22" fmla="*/ 7 w 31"/>
                <a:gd name="T23" fmla="*/ 0 h 54"/>
                <a:gd name="T24" fmla="*/ 7 w 31"/>
                <a:gd name="T25" fmla="*/ 19 h 54"/>
                <a:gd name="T26" fmla="*/ 9 w 31"/>
                <a:gd name="T27" fmla="*/ 17 h 54"/>
                <a:gd name="T28" fmla="*/ 12 w 31"/>
                <a:gd name="T29" fmla="*/ 16 h 54"/>
                <a:gd name="T30" fmla="*/ 14 w 31"/>
                <a:gd name="T31" fmla="*/ 15 h 54"/>
                <a:gd name="T32" fmla="*/ 17 w 31"/>
                <a:gd name="T33" fmla="*/ 15 h 54"/>
                <a:gd name="T34" fmla="*/ 23 w 31"/>
                <a:gd name="T35" fmla="*/ 16 h 54"/>
                <a:gd name="T36" fmla="*/ 27 w 31"/>
                <a:gd name="T37" fmla="*/ 19 h 54"/>
                <a:gd name="T38" fmla="*/ 30 w 31"/>
                <a:gd name="T39" fmla="*/ 24 h 54"/>
                <a:gd name="T40" fmla="*/ 31 w 31"/>
                <a:gd name="T41" fmla="*/ 32 h 54"/>
                <a:gd name="T42" fmla="*/ 31 w 31"/>
                <a:gd name="T43" fmla="*/ 54 h 54"/>
                <a:gd name="T44" fmla="*/ 23 w 31"/>
                <a:gd name="T4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4">
                  <a:moveTo>
                    <a:pt x="23" y="54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3" y="26"/>
                    <a:pt x="21" y="24"/>
                  </a:cubicBezTo>
                  <a:cubicBezTo>
                    <a:pt x="20" y="22"/>
                    <a:pt x="18" y="22"/>
                    <a:pt x="15" y="22"/>
                  </a:cubicBezTo>
                  <a:cubicBezTo>
                    <a:pt x="14" y="22"/>
                    <a:pt x="13" y="22"/>
                    <a:pt x="12" y="22"/>
                  </a:cubicBezTo>
                  <a:cubicBezTo>
                    <a:pt x="11" y="22"/>
                    <a:pt x="10" y="23"/>
                    <a:pt x="10" y="24"/>
                  </a:cubicBezTo>
                  <a:cubicBezTo>
                    <a:pt x="9" y="25"/>
                    <a:pt x="8" y="26"/>
                    <a:pt x="8" y="27"/>
                  </a:cubicBezTo>
                  <a:cubicBezTo>
                    <a:pt x="8" y="28"/>
                    <a:pt x="7" y="30"/>
                    <a:pt x="7" y="31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9" y="18"/>
                    <a:pt x="9" y="17"/>
                  </a:cubicBezTo>
                  <a:cubicBezTo>
                    <a:pt x="10" y="17"/>
                    <a:pt x="11" y="16"/>
                    <a:pt x="12" y="16"/>
                  </a:cubicBezTo>
                  <a:cubicBezTo>
                    <a:pt x="12" y="15"/>
                    <a:pt x="13" y="15"/>
                    <a:pt x="14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19" y="15"/>
                    <a:pt x="21" y="15"/>
                    <a:pt x="23" y="16"/>
                  </a:cubicBezTo>
                  <a:cubicBezTo>
                    <a:pt x="25" y="16"/>
                    <a:pt x="26" y="17"/>
                    <a:pt x="27" y="19"/>
                  </a:cubicBezTo>
                  <a:cubicBezTo>
                    <a:pt x="29" y="20"/>
                    <a:pt x="29" y="22"/>
                    <a:pt x="30" y="24"/>
                  </a:cubicBezTo>
                  <a:cubicBezTo>
                    <a:pt x="31" y="27"/>
                    <a:pt x="31" y="29"/>
                    <a:pt x="31" y="32"/>
                  </a:cubicBezTo>
                  <a:cubicBezTo>
                    <a:pt x="31" y="54"/>
                    <a:pt x="31" y="54"/>
                    <a:pt x="31" y="54"/>
                  </a:cubicBezTo>
                  <a:lnTo>
                    <a:pt x="23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82" name="Freeform 19">
              <a:extLst>
                <a:ext uri="{FF2B5EF4-FFF2-40B4-BE49-F238E27FC236}">
                  <a16:creationId xmlns:a16="http://schemas.microsoft.com/office/drawing/2014/main" id="{3332407D-F423-41B2-985F-8A4482C61D9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582706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8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4 w 33"/>
                <a:gd name="T21" fmla="*/ 31 h 40"/>
                <a:gd name="T22" fmla="*/ 26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5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2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6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1 w 33"/>
                <a:gd name="T69" fmla="*/ 7 h 40"/>
                <a:gd name="T70" fmla="*/ 17 w 33"/>
                <a:gd name="T71" fmla="*/ 6 h 40"/>
                <a:gd name="T72" fmla="*/ 13 w 33"/>
                <a:gd name="T73" fmla="*/ 7 h 40"/>
                <a:gd name="T74" fmla="*/ 11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6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10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3" y="32"/>
                    <a:pt x="23" y="31"/>
                    <a:pt x="24" y="31"/>
                  </a:cubicBezTo>
                  <a:cubicBezTo>
                    <a:pt x="24" y="31"/>
                    <a:pt x="25" y="30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7" y="37"/>
                    <a:pt x="26" y="38"/>
                    <a:pt x="25" y="38"/>
                  </a:cubicBezTo>
                  <a:cubicBezTo>
                    <a:pt x="24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4" y="39"/>
                    <a:pt x="12" y="39"/>
                  </a:cubicBezTo>
                  <a:cubicBezTo>
                    <a:pt x="11" y="38"/>
                    <a:pt x="10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4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16"/>
                    <a:pt x="1" y="13"/>
                    <a:pt x="2" y="11"/>
                  </a:cubicBezTo>
                  <a:cubicBezTo>
                    <a:pt x="2" y="8"/>
                    <a:pt x="4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5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1" y="7"/>
                    <a:pt x="32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6" y="16"/>
                  </a:moveTo>
                  <a:cubicBezTo>
                    <a:pt x="26" y="15"/>
                    <a:pt x="25" y="13"/>
                    <a:pt x="25" y="12"/>
                  </a:cubicBezTo>
                  <a:cubicBezTo>
                    <a:pt x="25" y="11"/>
                    <a:pt x="24" y="10"/>
                    <a:pt x="23" y="9"/>
                  </a:cubicBezTo>
                  <a:cubicBezTo>
                    <a:pt x="23" y="8"/>
                    <a:pt x="22" y="8"/>
                    <a:pt x="21" y="7"/>
                  </a:cubicBezTo>
                  <a:cubicBezTo>
                    <a:pt x="20" y="7"/>
                    <a:pt x="18" y="6"/>
                    <a:pt x="17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1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83" name="Freeform 20">
              <a:extLst>
                <a:ext uri="{FF2B5EF4-FFF2-40B4-BE49-F238E27FC236}">
                  <a16:creationId xmlns:a16="http://schemas.microsoft.com/office/drawing/2014/main" id="{44E3286F-1188-47B1-8B46-3498795DF2D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730922" y="6212575"/>
              <a:ext cx="80211" cy="134265"/>
            </a:xfrm>
            <a:custGeom>
              <a:avLst/>
              <a:gdLst>
                <a:gd name="T0" fmla="*/ 25 w 32"/>
                <a:gd name="T1" fmla="*/ 53 h 53"/>
                <a:gd name="T2" fmla="*/ 25 w 32"/>
                <a:gd name="T3" fmla="*/ 35 h 53"/>
                <a:gd name="T4" fmla="*/ 20 w 32"/>
                <a:gd name="T5" fmla="*/ 38 h 53"/>
                <a:gd name="T6" fmla="*/ 15 w 32"/>
                <a:gd name="T7" fmla="*/ 40 h 53"/>
                <a:gd name="T8" fmla="*/ 9 w 32"/>
                <a:gd name="T9" fmla="*/ 38 h 53"/>
                <a:gd name="T10" fmla="*/ 4 w 32"/>
                <a:gd name="T11" fmla="*/ 35 h 53"/>
                <a:gd name="T12" fmla="*/ 1 w 32"/>
                <a:gd name="T13" fmla="*/ 28 h 53"/>
                <a:gd name="T14" fmla="*/ 0 w 32"/>
                <a:gd name="T15" fmla="*/ 19 h 53"/>
                <a:gd name="T16" fmla="*/ 1 w 32"/>
                <a:gd name="T17" fmla="*/ 10 h 53"/>
                <a:gd name="T18" fmla="*/ 4 w 32"/>
                <a:gd name="T19" fmla="*/ 4 h 53"/>
                <a:gd name="T20" fmla="*/ 9 w 32"/>
                <a:gd name="T21" fmla="*/ 1 h 53"/>
                <a:gd name="T22" fmla="*/ 15 w 32"/>
                <a:gd name="T23" fmla="*/ 0 h 53"/>
                <a:gd name="T24" fmla="*/ 18 w 32"/>
                <a:gd name="T25" fmla="*/ 0 h 53"/>
                <a:gd name="T26" fmla="*/ 20 w 32"/>
                <a:gd name="T27" fmla="*/ 1 h 53"/>
                <a:gd name="T28" fmla="*/ 23 w 32"/>
                <a:gd name="T29" fmla="*/ 2 h 53"/>
                <a:gd name="T30" fmla="*/ 25 w 32"/>
                <a:gd name="T31" fmla="*/ 4 h 53"/>
                <a:gd name="T32" fmla="*/ 25 w 32"/>
                <a:gd name="T33" fmla="*/ 0 h 53"/>
                <a:gd name="T34" fmla="*/ 32 w 32"/>
                <a:gd name="T35" fmla="*/ 0 h 53"/>
                <a:gd name="T36" fmla="*/ 32 w 32"/>
                <a:gd name="T37" fmla="*/ 49 h 53"/>
                <a:gd name="T38" fmla="*/ 25 w 32"/>
                <a:gd name="T39" fmla="*/ 53 h 53"/>
                <a:gd name="T40" fmla="*/ 25 w 32"/>
                <a:gd name="T41" fmla="*/ 12 h 53"/>
                <a:gd name="T42" fmla="*/ 23 w 32"/>
                <a:gd name="T43" fmla="*/ 10 h 53"/>
                <a:gd name="T44" fmla="*/ 21 w 32"/>
                <a:gd name="T45" fmla="*/ 8 h 53"/>
                <a:gd name="T46" fmla="*/ 18 w 32"/>
                <a:gd name="T47" fmla="*/ 7 h 53"/>
                <a:gd name="T48" fmla="*/ 16 w 32"/>
                <a:gd name="T49" fmla="*/ 7 h 53"/>
                <a:gd name="T50" fmla="*/ 9 w 32"/>
                <a:gd name="T51" fmla="*/ 10 h 53"/>
                <a:gd name="T52" fmla="*/ 7 w 32"/>
                <a:gd name="T53" fmla="*/ 19 h 53"/>
                <a:gd name="T54" fmla="*/ 10 w 32"/>
                <a:gd name="T55" fmla="*/ 29 h 53"/>
                <a:gd name="T56" fmla="*/ 16 w 32"/>
                <a:gd name="T57" fmla="*/ 33 h 53"/>
                <a:gd name="T58" fmla="*/ 21 w 32"/>
                <a:gd name="T59" fmla="*/ 31 h 53"/>
                <a:gd name="T60" fmla="*/ 25 w 32"/>
                <a:gd name="T61" fmla="*/ 28 h 53"/>
                <a:gd name="T62" fmla="*/ 25 w 32"/>
                <a:gd name="T63" fmla="*/ 1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2" h="53">
                  <a:moveTo>
                    <a:pt x="25" y="53"/>
                  </a:moveTo>
                  <a:cubicBezTo>
                    <a:pt x="25" y="35"/>
                    <a:pt x="25" y="35"/>
                    <a:pt x="25" y="35"/>
                  </a:cubicBezTo>
                  <a:cubicBezTo>
                    <a:pt x="23" y="36"/>
                    <a:pt x="22" y="37"/>
                    <a:pt x="20" y="38"/>
                  </a:cubicBezTo>
                  <a:cubicBezTo>
                    <a:pt x="18" y="39"/>
                    <a:pt x="17" y="40"/>
                    <a:pt x="15" y="40"/>
                  </a:cubicBezTo>
                  <a:cubicBezTo>
                    <a:pt x="13" y="40"/>
                    <a:pt x="11" y="39"/>
                    <a:pt x="9" y="38"/>
                  </a:cubicBezTo>
                  <a:cubicBezTo>
                    <a:pt x="7" y="38"/>
                    <a:pt x="5" y="36"/>
                    <a:pt x="4" y="35"/>
                  </a:cubicBezTo>
                  <a:cubicBezTo>
                    <a:pt x="3" y="33"/>
                    <a:pt x="2" y="31"/>
                    <a:pt x="1" y="28"/>
                  </a:cubicBezTo>
                  <a:cubicBezTo>
                    <a:pt x="0" y="26"/>
                    <a:pt x="0" y="23"/>
                    <a:pt x="0" y="19"/>
                  </a:cubicBezTo>
                  <a:cubicBezTo>
                    <a:pt x="0" y="16"/>
                    <a:pt x="0" y="13"/>
                    <a:pt x="1" y="10"/>
                  </a:cubicBezTo>
                  <a:cubicBezTo>
                    <a:pt x="2" y="8"/>
                    <a:pt x="3" y="6"/>
                    <a:pt x="4" y="4"/>
                  </a:cubicBezTo>
                  <a:cubicBezTo>
                    <a:pt x="6" y="3"/>
                    <a:pt x="7" y="2"/>
                    <a:pt x="9" y="1"/>
                  </a:cubicBezTo>
                  <a:cubicBezTo>
                    <a:pt x="11" y="0"/>
                    <a:pt x="13" y="0"/>
                    <a:pt x="15" y="0"/>
                  </a:cubicBezTo>
                  <a:cubicBezTo>
                    <a:pt x="16" y="0"/>
                    <a:pt x="17" y="0"/>
                    <a:pt x="18" y="0"/>
                  </a:cubicBezTo>
                  <a:cubicBezTo>
                    <a:pt x="19" y="0"/>
                    <a:pt x="20" y="0"/>
                    <a:pt x="20" y="1"/>
                  </a:cubicBezTo>
                  <a:cubicBezTo>
                    <a:pt x="21" y="1"/>
                    <a:pt x="22" y="2"/>
                    <a:pt x="23" y="2"/>
                  </a:cubicBezTo>
                  <a:cubicBezTo>
                    <a:pt x="23" y="3"/>
                    <a:pt x="24" y="3"/>
                    <a:pt x="25" y="4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49"/>
                    <a:pt x="32" y="49"/>
                    <a:pt x="32" y="49"/>
                  </a:cubicBezTo>
                  <a:lnTo>
                    <a:pt x="25" y="53"/>
                  </a:lnTo>
                  <a:close/>
                  <a:moveTo>
                    <a:pt x="25" y="12"/>
                  </a:moveTo>
                  <a:cubicBezTo>
                    <a:pt x="24" y="11"/>
                    <a:pt x="24" y="10"/>
                    <a:pt x="23" y="10"/>
                  </a:cubicBezTo>
                  <a:cubicBezTo>
                    <a:pt x="23" y="9"/>
                    <a:pt x="22" y="9"/>
                    <a:pt x="21" y="8"/>
                  </a:cubicBezTo>
                  <a:cubicBezTo>
                    <a:pt x="20" y="8"/>
                    <a:pt x="19" y="7"/>
                    <a:pt x="18" y="7"/>
                  </a:cubicBezTo>
                  <a:cubicBezTo>
                    <a:pt x="18" y="7"/>
                    <a:pt x="17" y="7"/>
                    <a:pt x="16" y="7"/>
                  </a:cubicBezTo>
                  <a:cubicBezTo>
                    <a:pt x="13" y="7"/>
                    <a:pt x="11" y="8"/>
                    <a:pt x="9" y="10"/>
                  </a:cubicBezTo>
                  <a:cubicBezTo>
                    <a:pt x="8" y="12"/>
                    <a:pt x="7" y="15"/>
                    <a:pt x="7" y="19"/>
                  </a:cubicBezTo>
                  <a:cubicBezTo>
                    <a:pt x="7" y="23"/>
                    <a:pt x="8" y="27"/>
                    <a:pt x="10" y="29"/>
                  </a:cubicBezTo>
                  <a:cubicBezTo>
                    <a:pt x="11" y="31"/>
                    <a:pt x="13" y="33"/>
                    <a:pt x="16" y="33"/>
                  </a:cubicBezTo>
                  <a:cubicBezTo>
                    <a:pt x="18" y="33"/>
                    <a:pt x="19" y="32"/>
                    <a:pt x="21" y="31"/>
                  </a:cubicBezTo>
                  <a:cubicBezTo>
                    <a:pt x="22" y="30"/>
                    <a:pt x="24" y="29"/>
                    <a:pt x="25" y="28"/>
                  </a:cubicBezTo>
                  <a:lnTo>
                    <a:pt x="25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84" name="Freeform 21">
              <a:extLst>
                <a:ext uri="{FF2B5EF4-FFF2-40B4-BE49-F238E27FC236}">
                  <a16:creationId xmlns:a16="http://schemas.microsoft.com/office/drawing/2014/main" id="{E7BD9E0B-920A-4409-95E7-40A47107B34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835545" y="6212575"/>
              <a:ext cx="78468" cy="101135"/>
            </a:xfrm>
            <a:custGeom>
              <a:avLst/>
              <a:gdLst>
                <a:gd name="T0" fmla="*/ 24 w 31"/>
                <a:gd name="T1" fmla="*/ 39 h 40"/>
                <a:gd name="T2" fmla="*/ 24 w 31"/>
                <a:gd name="T3" fmla="*/ 35 h 40"/>
                <a:gd name="T4" fmla="*/ 20 w 31"/>
                <a:gd name="T5" fmla="*/ 38 h 40"/>
                <a:gd name="T6" fmla="*/ 14 w 31"/>
                <a:gd name="T7" fmla="*/ 40 h 40"/>
                <a:gd name="T8" fmla="*/ 4 w 31"/>
                <a:gd name="T9" fmla="*/ 35 h 40"/>
                <a:gd name="T10" fmla="*/ 0 w 31"/>
                <a:gd name="T11" fmla="*/ 22 h 40"/>
                <a:gd name="T12" fmla="*/ 0 w 31"/>
                <a:gd name="T13" fmla="*/ 0 h 40"/>
                <a:gd name="T14" fmla="*/ 8 w 31"/>
                <a:gd name="T15" fmla="*/ 0 h 40"/>
                <a:gd name="T16" fmla="*/ 8 w 31"/>
                <a:gd name="T17" fmla="*/ 22 h 40"/>
                <a:gd name="T18" fmla="*/ 10 w 31"/>
                <a:gd name="T19" fmla="*/ 30 h 40"/>
                <a:gd name="T20" fmla="*/ 16 w 31"/>
                <a:gd name="T21" fmla="*/ 33 h 40"/>
                <a:gd name="T22" fmla="*/ 22 w 31"/>
                <a:gd name="T23" fmla="*/ 30 h 40"/>
                <a:gd name="T24" fmla="*/ 24 w 31"/>
                <a:gd name="T25" fmla="*/ 23 h 40"/>
                <a:gd name="T26" fmla="*/ 24 w 31"/>
                <a:gd name="T27" fmla="*/ 0 h 40"/>
                <a:gd name="T28" fmla="*/ 31 w 31"/>
                <a:gd name="T29" fmla="*/ 0 h 40"/>
                <a:gd name="T30" fmla="*/ 31 w 31"/>
                <a:gd name="T31" fmla="*/ 39 h 40"/>
                <a:gd name="T32" fmla="*/ 24 w 31"/>
                <a:gd name="T33" fmla="*/ 3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40">
                  <a:moveTo>
                    <a:pt x="24" y="39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23" y="36"/>
                    <a:pt x="22" y="38"/>
                    <a:pt x="20" y="38"/>
                  </a:cubicBezTo>
                  <a:cubicBezTo>
                    <a:pt x="18" y="39"/>
                    <a:pt x="16" y="40"/>
                    <a:pt x="14" y="40"/>
                  </a:cubicBezTo>
                  <a:cubicBezTo>
                    <a:pt x="10" y="40"/>
                    <a:pt x="6" y="38"/>
                    <a:pt x="4" y="35"/>
                  </a:cubicBezTo>
                  <a:cubicBezTo>
                    <a:pt x="2" y="32"/>
                    <a:pt x="0" y="28"/>
                    <a:pt x="0" y="2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6"/>
                    <a:pt x="9" y="28"/>
                    <a:pt x="10" y="30"/>
                  </a:cubicBezTo>
                  <a:cubicBezTo>
                    <a:pt x="11" y="32"/>
                    <a:pt x="13" y="33"/>
                    <a:pt x="16" y="33"/>
                  </a:cubicBezTo>
                  <a:cubicBezTo>
                    <a:pt x="18" y="33"/>
                    <a:pt x="20" y="32"/>
                    <a:pt x="22" y="30"/>
                  </a:cubicBezTo>
                  <a:cubicBezTo>
                    <a:pt x="23" y="28"/>
                    <a:pt x="24" y="26"/>
                    <a:pt x="24" y="23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39"/>
                    <a:pt x="31" y="39"/>
                    <a:pt x="31" y="39"/>
                  </a:cubicBezTo>
                  <a:lnTo>
                    <a:pt x="24" y="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85" name="Freeform 22">
              <a:extLst>
                <a:ext uri="{FF2B5EF4-FFF2-40B4-BE49-F238E27FC236}">
                  <a16:creationId xmlns:a16="http://schemas.microsoft.com/office/drawing/2014/main" id="{9D2625B8-0A5B-46EF-8302-77353AB0D3A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934936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8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3 w 33"/>
                <a:gd name="T21" fmla="*/ 31 h 40"/>
                <a:gd name="T22" fmla="*/ 26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6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6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5" y="30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4" y="39"/>
                    <a:pt x="12" y="39"/>
                  </a:cubicBezTo>
                  <a:cubicBezTo>
                    <a:pt x="11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1" y="13"/>
                    <a:pt x="1" y="11"/>
                  </a:cubicBezTo>
                  <a:cubicBezTo>
                    <a:pt x="2" y="8"/>
                    <a:pt x="3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6" y="16"/>
                  </a:moveTo>
                  <a:cubicBezTo>
                    <a:pt x="25" y="15"/>
                    <a:pt x="25" y="13"/>
                    <a:pt x="25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2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86" name="Freeform 23">
              <a:extLst>
                <a:ext uri="{FF2B5EF4-FFF2-40B4-BE49-F238E27FC236}">
                  <a16:creationId xmlns:a16="http://schemas.microsoft.com/office/drawing/2014/main" id="{DE6C9E0E-C49B-4FBE-97F3-BB6DFAC574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030841" y="6212575"/>
              <a:ext cx="73236" cy="101135"/>
            </a:xfrm>
            <a:custGeom>
              <a:avLst/>
              <a:gdLst>
                <a:gd name="T0" fmla="*/ 28 w 29"/>
                <a:gd name="T1" fmla="*/ 4 h 40"/>
                <a:gd name="T2" fmla="*/ 24 w 29"/>
                <a:gd name="T3" fmla="*/ 10 h 40"/>
                <a:gd name="T4" fmla="*/ 20 w 29"/>
                <a:gd name="T5" fmla="*/ 7 h 40"/>
                <a:gd name="T6" fmla="*/ 14 w 29"/>
                <a:gd name="T7" fmla="*/ 6 h 40"/>
                <a:gd name="T8" fmla="*/ 10 w 29"/>
                <a:gd name="T9" fmla="*/ 7 h 40"/>
                <a:gd name="T10" fmla="*/ 9 w 29"/>
                <a:gd name="T11" fmla="*/ 10 h 40"/>
                <a:gd name="T12" fmla="*/ 9 w 29"/>
                <a:gd name="T13" fmla="*/ 11 h 40"/>
                <a:gd name="T14" fmla="*/ 11 w 29"/>
                <a:gd name="T15" fmla="*/ 12 h 40"/>
                <a:gd name="T16" fmla="*/ 13 w 29"/>
                <a:gd name="T17" fmla="*/ 14 h 40"/>
                <a:gd name="T18" fmla="*/ 16 w 29"/>
                <a:gd name="T19" fmla="*/ 15 h 40"/>
                <a:gd name="T20" fmla="*/ 22 w 29"/>
                <a:gd name="T21" fmla="*/ 18 h 40"/>
                <a:gd name="T22" fmla="*/ 26 w 29"/>
                <a:gd name="T23" fmla="*/ 20 h 40"/>
                <a:gd name="T24" fmla="*/ 28 w 29"/>
                <a:gd name="T25" fmla="*/ 24 h 40"/>
                <a:gd name="T26" fmla="*/ 29 w 29"/>
                <a:gd name="T27" fmla="*/ 28 h 40"/>
                <a:gd name="T28" fmla="*/ 28 w 29"/>
                <a:gd name="T29" fmla="*/ 34 h 40"/>
                <a:gd name="T30" fmla="*/ 25 w 29"/>
                <a:gd name="T31" fmla="*/ 37 h 40"/>
                <a:gd name="T32" fmla="*/ 20 w 29"/>
                <a:gd name="T33" fmla="*/ 39 h 40"/>
                <a:gd name="T34" fmla="*/ 15 w 29"/>
                <a:gd name="T35" fmla="*/ 40 h 40"/>
                <a:gd name="T36" fmla="*/ 7 w 29"/>
                <a:gd name="T37" fmla="*/ 38 h 40"/>
                <a:gd name="T38" fmla="*/ 0 w 29"/>
                <a:gd name="T39" fmla="*/ 35 h 40"/>
                <a:gd name="T40" fmla="*/ 4 w 29"/>
                <a:gd name="T41" fmla="*/ 29 h 40"/>
                <a:gd name="T42" fmla="*/ 9 w 29"/>
                <a:gd name="T43" fmla="*/ 32 h 40"/>
                <a:gd name="T44" fmla="*/ 15 w 29"/>
                <a:gd name="T45" fmla="*/ 33 h 40"/>
                <a:gd name="T46" fmla="*/ 20 w 29"/>
                <a:gd name="T47" fmla="*/ 32 h 40"/>
                <a:gd name="T48" fmla="*/ 22 w 29"/>
                <a:gd name="T49" fmla="*/ 29 h 40"/>
                <a:gd name="T50" fmla="*/ 21 w 29"/>
                <a:gd name="T51" fmla="*/ 27 h 40"/>
                <a:gd name="T52" fmla="*/ 19 w 29"/>
                <a:gd name="T53" fmla="*/ 25 h 40"/>
                <a:gd name="T54" fmla="*/ 17 w 29"/>
                <a:gd name="T55" fmla="*/ 24 h 40"/>
                <a:gd name="T56" fmla="*/ 13 w 29"/>
                <a:gd name="T57" fmla="*/ 22 h 40"/>
                <a:gd name="T58" fmla="*/ 8 w 29"/>
                <a:gd name="T59" fmla="*/ 20 h 40"/>
                <a:gd name="T60" fmla="*/ 4 w 29"/>
                <a:gd name="T61" fmla="*/ 17 h 40"/>
                <a:gd name="T62" fmla="*/ 2 w 29"/>
                <a:gd name="T63" fmla="*/ 14 h 40"/>
                <a:gd name="T64" fmla="*/ 2 w 29"/>
                <a:gd name="T65" fmla="*/ 10 h 40"/>
                <a:gd name="T66" fmla="*/ 2 w 29"/>
                <a:gd name="T67" fmla="*/ 5 h 40"/>
                <a:gd name="T68" fmla="*/ 5 w 29"/>
                <a:gd name="T69" fmla="*/ 2 h 40"/>
                <a:gd name="T70" fmla="*/ 9 w 29"/>
                <a:gd name="T71" fmla="*/ 0 h 40"/>
                <a:gd name="T72" fmla="*/ 15 w 29"/>
                <a:gd name="T73" fmla="*/ 0 h 40"/>
                <a:gd name="T74" fmla="*/ 22 w 29"/>
                <a:gd name="T75" fmla="*/ 1 h 40"/>
                <a:gd name="T76" fmla="*/ 28 w 29"/>
                <a:gd name="T7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" h="40">
                  <a:moveTo>
                    <a:pt x="28" y="4"/>
                  </a:moveTo>
                  <a:cubicBezTo>
                    <a:pt x="24" y="10"/>
                    <a:pt x="24" y="10"/>
                    <a:pt x="24" y="10"/>
                  </a:cubicBezTo>
                  <a:cubicBezTo>
                    <a:pt x="23" y="8"/>
                    <a:pt x="21" y="8"/>
                    <a:pt x="20" y="7"/>
                  </a:cubicBezTo>
                  <a:cubicBezTo>
                    <a:pt x="18" y="7"/>
                    <a:pt x="16" y="6"/>
                    <a:pt x="14" y="6"/>
                  </a:cubicBezTo>
                  <a:cubicBezTo>
                    <a:pt x="13" y="6"/>
                    <a:pt x="11" y="7"/>
                    <a:pt x="10" y="7"/>
                  </a:cubicBezTo>
                  <a:cubicBezTo>
                    <a:pt x="10" y="8"/>
                    <a:pt x="9" y="9"/>
                    <a:pt x="9" y="10"/>
                  </a:cubicBezTo>
                  <a:cubicBezTo>
                    <a:pt x="9" y="10"/>
                    <a:pt x="9" y="11"/>
                    <a:pt x="9" y="11"/>
                  </a:cubicBezTo>
                  <a:cubicBezTo>
                    <a:pt x="10" y="12"/>
                    <a:pt x="10" y="12"/>
                    <a:pt x="11" y="12"/>
                  </a:cubicBezTo>
                  <a:cubicBezTo>
                    <a:pt x="11" y="13"/>
                    <a:pt x="12" y="13"/>
                    <a:pt x="13" y="14"/>
                  </a:cubicBezTo>
                  <a:cubicBezTo>
                    <a:pt x="14" y="14"/>
                    <a:pt x="15" y="15"/>
                    <a:pt x="16" y="15"/>
                  </a:cubicBezTo>
                  <a:cubicBezTo>
                    <a:pt x="18" y="16"/>
                    <a:pt x="20" y="17"/>
                    <a:pt x="22" y="18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1"/>
                    <a:pt x="28" y="22"/>
                    <a:pt x="28" y="24"/>
                  </a:cubicBezTo>
                  <a:cubicBezTo>
                    <a:pt x="29" y="25"/>
                    <a:pt x="29" y="26"/>
                    <a:pt x="29" y="28"/>
                  </a:cubicBezTo>
                  <a:cubicBezTo>
                    <a:pt x="29" y="30"/>
                    <a:pt x="29" y="32"/>
                    <a:pt x="28" y="34"/>
                  </a:cubicBezTo>
                  <a:cubicBezTo>
                    <a:pt x="27" y="35"/>
                    <a:pt x="26" y="36"/>
                    <a:pt x="25" y="37"/>
                  </a:cubicBezTo>
                  <a:cubicBezTo>
                    <a:pt x="23" y="38"/>
                    <a:pt x="22" y="39"/>
                    <a:pt x="20" y="39"/>
                  </a:cubicBezTo>
                  <a:cubicBezTo>
                    <a:pt x="18" y="39"/>
                    <a:pt x="17" y="40"/>
                    <a:pt x="15" y="40"/>
                  </a:cubicBezTo>
                  <a:cubicBezTo>
                    <a:pt x="12" y="40"/>
                    <a:pt x="10" y="39"/>
                    <a:pt x="7" y="38"/>
                  </a:cubicBezTo>
                  <a:cubicBezTo>
                    <a:pt x="4" y="37"/>
                    <a:pt x="2" y="36"/>
                    <a:pt x="0" y="35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5" y="30"/>
                    <a:pt x="7" y="31"/>
                    <a:pt x="9" y="32"/>
                  </a:cubicBezTo>
                  <a:cubicBezTo>
                    <a:pt x="11" y="32"/>
                    <a:pt x="13" y="33"/>
                    <a:pt x="15" y="33"/>
                  </a:cubicBezTo>
                  <a:cubicBezTo>
                    <a:pt x="17" y="33"/>
                    <a:pt x="19" y="32"/>
                    <a:pt x="20" y="32"/>
                  </a:cubicBezTo>
                  <a:cubicBezTo>
                    <a:pt x="21" y="31"/>
                    <a:pt x="22" y="30"/>
                    <a:pt x="22" y="29"/>
                  </a:cubicBezTo>
                  <a:cubicBezTo>
                    <a:pt x="22" y="28"/>
                    <a:pt x="22" y="27"/>
                    <a:pt x="21" y="27"/>
                  </a:cubicBezTo>
                  <a:cubicBezTo>
                    <a:pt x="21" y="26"/>
                    <a:pt x="20" y="25"/>
                    <a:pt x="19" y="25"/>
                  </a:cubicBezTo>
                  <a:cubicBezTo>
                    <a:pt x="19" y="25"/>
                    <a:pt x="18" y="24"/>
                    <a:pt x="17" y="24"/>
                  </a:cubicBezTo>
                  <a:cubicBezTo>
                    <a:pt x="15" y="23"/>
                    <a:pt x="14" y="23"/>
                    <a:pt x="13" y="22"/>
                  </a:cubicBezTo>
                  <a:cubicBezTo>
                    <a:pt x="11" y="21"/>
                    <a:pt x="9" y="20"/>
                    <a:pt x="8" y="20"/>
                  </a:cubicBezTo>
                  <a:cubicBezTo>
                    <a:pt x="6" y="19"/>
                    <a:pt x="5" y="18"/>
                    <a:pt x="4" y="17"/>
                  </a:cubicBezTo>
                  <a:cubicBezTo>
                    <a:pt x="3" y="16"/>
                    <a:pt x="3" y="15"/>
                    <a:pt x="2" y="14"/>
                  </a:cubicBezTo>
                  <a:cubicBezTo>
                    <a:pt x="2" y="13"/>
                    <a:pt x="2" y="12"/>
                    <a:pt x="2" y="10"/>
                  </a:cubicBezTo>
                  <a:cubicBezTo>
                    <a:pt x="2" y="8"/>
                    <a:pt x="2" y="7"/>
                    <a:pt x="2" y="5"/>
                  </a:cubicBezTo>
                  <a:cubicBezTo>
                    <a:pt x="3" y="4"/>
                    <a:pt x="4" y="3"/>
                    <a:pt x="5" y="2"/>
                  </a:cubicBezTo>
                  <a:cubicBezTo>
                    <a:pt x="6" y="1"/>
                    <a:pt x="8" y="1"/>
                    <a:pt x="9" y="0"/>
                  </a:cubicBezTo>
                  <a:cubicBezTo>
                    <a:pt x="11" y="0"/>
                    <a:pt x="13" y="0"/>
                    <a:pt x="15" y="0"/>
                  </a:cubicBezTo>
                  <a:cubicBezTo>
                    <a:pt x="17" y="0"/>
                    <a:pt x="19" y="0"/>
                    <a:pt x="22" y="1"/>
                  </a:cubicBezTo>
                  <a:cubicBezTo>
                    <a:pt x="24" y="2"/>
                    <a:pt x="26" y="3"/>
                    <a:pt x="28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87" name="Freeform 24">
              <a:extLst>
                <a:ext uri="{FF2B5EF4-FFF2-40B4-BE49-F238E27FC236}">
                  <a16:creationId xmlns:a16="http://schemas.microsoft.com/office/drawing/2014/main" id="{580801ED-9260-41DB-A0B7-5AF24B32272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118027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2 w 22"/>
                <a:gd name="T25" fmla="*/ 0 h 55"/>
                <a:gd name="T26" fmla="*/ 12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2 w 22"/>
                <a:gd name="T33" fmla="*/ 22 h 55"/>
                <a:gd name="T34" fmla="*/ 12 w 22"/>
                <a:gd name="T35" fmla="*/ 43 h 55"/>
                <a:gd name="T36" fmla="*/ 13 w 22"/>
                <a:gd name="T37" fmla="*/ 45 h 55"/>
                <a:gd name="T38" fmla="*/ 13 w 22"/>
                <a:gd name="T39" fmla="*/ 47 h 55"/>
                <a:gd name="T40" fmla="*/ 15 w 22"/>
                <a:gd name="T41" fmla="*/ 47 h 55"/>
                <a:gd name="T42" fmla="*/ 16 w 22"/>
                <a:gd name="T43" fmla="*/ 48 h 55"/>
                <a:gd name="T44" fmla="*/ 19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2" y="55"/>
                    <a:pt x="11" y="54"/>
                    <a:pt x="10" y="54"/>
                  </a:cubicBezTo>
                  <a:cubicBezTo>
                    <a:pt x="9" y="54"/>
                    <a:pt x="8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4"/>
                    <a:pt x="12" y="45"/>
                    <a:pt x="13" y="45"/>
                  </a:cubicBezTo>
                  <a:cubicBezTo>
                    <a:pt x="13" y="46"/>
                    <a:pt x="13" y="46"/>
                    <a:pt x="13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6" y="48"/>
                  </a:cubicBezTo>
                  <a:cubicBezTo>
                    <a:pt x="17" y="48"/>
                    <a:pt x="18" y="48"/>
                    <a:pt x="19" y="47"/>
                  </a:cubicBezTo>
                  <a:cubicBezTo>
                    <a:pt x="20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88" name="Freeform 25">
              <a:extLst>
                <a:ext uri="{FF2B5EF4-FFF2-40B4-BE49-F238E27FC236}">
                  <a16:creationId xmlns:a16="http://schemas.microsoft.com/office/drawing/2014/main" id="{3A9842FB-6E95-4D11-B5B9-58C4CB82C2F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194750" y="6175958"/>
              <a:ext cx="24412" cy="136010"/>
            </a:xfrm>
            <a:custGeom>
              <a:avLst/>
              <a:gdLst>
                <a:gd name="T0" fmla="*/ 10 w 10"/>
                <a:gd name="T1" fmla="*/ 5 h 53"/>
                <a:gd name="T2" fmla="*/ 9 w 10"/>
                <a:gd name="T3" fmla="*/ 6 h 53"/>
                <a:gd name="T4" fmla="*/ 8 w 10"/>
                <a:gd name="T5" fmla="*/ 8 h 53"/>
                <a:gd name="T6" fmla="*/ 7 w 10"/>
                <a:gd name="T7" fmla="*/ 9 h 53"/>
                <a:gd name="T8" fmla="*/ 5 w 10"/>
                <a:gd name="T9" fmla="*/ 9 h 53"/>
                <a:gd name="T10" fmla="*/ 3 w 10"/>
                <a:gd name="T11" fmla="*/ 9 h 53"/>
                <a:gd name="T12" fmla="*/ 1 w 10"/>
                <a:gd name="T13" fmla="*/ 8 h 53"/>
                <a:gd name="T14" fmla="*/ 0 w 10"/>
                <a:gd name="T15" fmla="*/ 6 h 53"/>
                <a:gd name="T16" fmla="*/ 0 w 10"/>
                <a:gd name="T17" fmla="*/ 5 h 53"/>
                <a:gd name="T18" fmla="*/ 0 w 10"/>
                <a:gd name="T19" fmla="*/ 3 h 53"/>
                <a:gd name="T20" fmla="*/ 1 w 10"/>
                <a:gd name="T21" fmla="*/ 1 h 53"/>
                <a:gd name="T22" fmla="*/ 3 w 10"/>
                <a:gd name="T23" fmla="*/ 0 h 53"/>
                <a:gd name="T24" fmla="*/ 5 w 10"/>
                <a:gd name="T25" fmla="*/ 0 h 53"/>
                <a:gd name="T26" fmla="*/ 7 w 10"/>
                <a:gd name="T27" fmla="*/ 0 h 53"/>
                <a:gd name="T28" fmla="*/ 8 w 10"/>
                <a:gd name="T29" fmla="*/ 1 h 53"/>
                <a:gd name="T30" fmla="*/ 9 w 10"/>
                <a:gd name="T31" fmla="*/ 3 h 53"/>
                <a:gd name="T32" fmla="*/ 10 w 10"/>
                <a:gd name="T33" fmla="*/ 5 h 53"/>
                <a:gd name="T34" fmla="*/ 1 w 10"/>
                <a:gd name="T35" fmla="*/ 53 h 53"/>
                <a:gd name="T36" fmla="*/ 1 w 10"/>
                <a:gd name="T37" fmla="*/ 14 h 53"/>
                <a:gd name="T38" fmla="*/ 9 w 10"/>
                <a:gd name="T39" fmla="*/ 14 h 53"/>
                <a:gd name="T40" fmla="*/ 9 w 10"/>
                <a:gd name="T41" fmla="*/ 53 h 53"/>
                <a:gd name="T42" fmla="*/ 1 w 10"/>
                <a:gd name="T43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" h="53">
                  <a:moveTo>
                    <a:pt x="10" y="5"/>
                  </a:moveTo>
                  <a:cubicBezTo>
                    <a:pt x="10" y="5"/>
                    <a:pt x="10" y="6"/>
                    <a:pt x="9" y="6"/>
                  </a:cubicBezTo>
                  <a:cubicBezTo>
                    <a:pt x="9" y="7"/>
                    <a:pt x="9" y="8"/>
                    <a:pt x="8" y="8"/>
                  </a:cubicBezTo>
                  <a:cubicBezTo>
                    <a:pt x="8" y="8"/>
                    <a:pt x="7" y="9"/>
                    <a:pt x="7" y="9"/>
                  </a:cubicBezTo>
                  <a:cubicBezTo>
                    <a:pt x="6" y="9"/>
                    <a:pt x="6" y="9"/>
                    <a:pt x="5" y="9"/>
                  </a:cubicBezTo>
                  <a:cubicBezTo>
                    <a:pt x="4" y="9"/>
                    <a:pt x="4" y="9"/>
                    <a:pt x="3" y="9"/>
                  </a:cubicBezTo>
                  <a:cubicBezTo>
                    <a:pt x="2" y="9"/>
                    <a:pt x="2" y="8"/>
                    <a:pt x="1" y="8"/>
                  </a:cubicBezTo>
                  <a:cubicBezTo>
                    <a:pt x="1" y="8"/>
                    <a:pt x="1" y="7"/>
                    <a:pt x="0" y="6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2" y="1"/>
                    <a:pt x="2" y="0"/>
                    <a:pt x="3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7" y="0"/>
                    <a:pt x="8" y="1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10" y="3"/>
                    <a:pt x="10" y="4"/>
                    <a:pt x="10" y="5"/>
                  </a:cubicBezTo>
                  <a:close/>
                  <a:moveTo>
                    <a:pt x="1" y="53"/>
                  </a:moveTo>
                  <a:cubicBezTo>
                    <a:pt x="1" y="14"/>
                    <a:pt x="1" y="14"/>
                    <a:pt x="1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53"/>
                    <a:pt x="9" y="53"/>
                    <a:pt x="9" y="53"/>
                  </a:cubicBezTo>
                  <a:lnTo>
                    <a:pt x="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89" name="Freeform 26">
              <a:extLst>
                <a:ext uri="{FF2B5EF4-FFF2-40B4-BE49-F238E27FC236}">
                  <a16:creationId xmlns:a16="http://schemas.microsoft.com/office/drawing/2014/main" id="{076538BB-C266-42BE-916B-458AF9EFB22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236599" y="6212575"/>
              <a:ext cx="87186" cy="101135"/>
            </a:xfrm>
            <a:custGeom>
              <a:avLst/>
              <a:gdLst>
                <a:gd name="T0" fmla="*/ 34 w 34"/>
                <a:gd name="T1" fmla="*/ 19 h 40"/>
                <a:gd name="T2" fmla="*/ 33 w 34"/>
                <a:gd name="T3" fmla="*/ 28 h 40"/>
                <a:gd name="T4" fmla="*/ 29 w 34"/>
                <a:gd name="T5" fmla="*/ 34 h 40"/>
                <a:gd name="T6" fmla="*/ 24 w 34"/>
                <a:gd name="T7" fmla="*/ 38 h 40"/>
                <a:gd name="T8" fmla="*/ 17 w 34"/>
                <a:gd name="T9" fmla="*/ 40 h 40"/>
                <a:gd name="T10" fmla="*/ 10 w 34"/>
                <a:gd name="T11" fmla="*/ 38 h 40"/>
                <a:gd name="T12" fmla="*/ 5 w 34"/>
                <a:gd name="T13" fmla="*/ 34 h 40"/>
                <a:gd name="T14" fmla="*/ 1 w 34"/>
                <a:gd name="T15" fmla="*/ 28 h 40"/>
                <a:gd name="T16" fmla="*/ 0 w 34"/>
                <a:gd name="T17" fmla="*/ 20 h 40"/>
                <a:gd name="T18" fmla="*/ 1 w 34"/>
                <a:gd name="T19" fmla="*/ 11 h 40"/>
                <a:gd name="T20" fmla="*/ 5 w 34"/>
                <a:gd name="T21" fmla="*/ 5 h 40"/>
                <a:gd name="T22" fmla="*/ 10 w 34"/>
                <a:gd name="T23" fmla="*/ 1 h 40"/>
                <a:gd name="T24" fmla="*/ 17 w 34"/>
                <a:gd name="T25" fmla="*/ 0 h 40"/>
                <a:gd name="T26" fmla="*/ 24 w 34"/>
                <a:gd name="T27" fmla="*/ 1 h 40"/>
                <a:gd name="T28" fmla="*/ 29 w 34"/>
                <a:gd name="T29" fmla="*/ 5 h 40"/>
                <a:gd name="T30" fmla="*/ 33 w 34"/>
                <a:gd name="T31" fmla="*/ 11 h 40"/>
                <a:gd name="T32" fmla="*/ 34 w 34"/>
                <a:gd name="T33" fmla="*/ 19 h 40"/>
                <a:gd name="T34" fmla="*/ 26 w 34"/>
                <a:gd name="T35" fmla="*/ 20 h 40"/>
                <a:gd name="T36" fmla="*/ 26 w 34"/>
                <a:gd name="T37" fmla="*/ 14 h 40"/>
                <a:gd name="T38" fmla="*/ 24 w 34"/>
                <a:gd name="T39" fmla="*/ 10 h 40"/>
                <a:gd name="T40" fmla="*/ 21 w 34"/>
                <a:gd name="T41" fmla="*/ 8 h 40"/>
                <a:gd name="T42" fmla="*/ 17 w 34"/>
                <a:gd name="T43" fmla="*/ 7 h 40"/>
                <a:gd name="T44" fmla="*/ 13 w 34"/>
                <a:gd name="T45" fmla="*/ 8 h 40"/>
                <a:gd name="T46" fmla="*/ 10 w 34"/>
                <a:gd name="T47" fmla="*/ 10 h 40"/>
                <a:gd name="T48" fmla="*/ 8 w 34"/>
                <a:gd name="T49" fmla="*/ 14 h 40"/>
                <a:gd name="T50" fmla="*/ 7 w 34"/>
                <a:gd name="T51" fmla="*/ 19 h 40"/>
                <a:gd name="T52" fmla="*/ 8 w 34"/>
                <a:gd name="T53" fmla="*/ 25 h 40"/>
                <a:gd name="T54" fmla="*/ 10 w 34"/>
                <a:gd name="T55" fmla="*/ 29 h 40"/>
                <a:gd name="T56" fmla="*/ 13 w 34"/>
                <a:gd name="T57" fmla="*/ 32 h 40"/>
                <a:gd name="T58" fmla="*/ 17 w 34"/>
                <a:gd name="T59" fmla="*/ 32 h 40"/>
                <a:gd name="T60" fmla="*/ 21 w 34"/>
                <a:gd name="T61" fmla="*/ 31 h 40"/>
                <a:gd name="T62" fmla="*/ 24 w 34"/>
                <a:gd name="T63" fmla="*/ 29 h 40"/>
                <a:gd name="T64" fmla="*/ 26 w 34"/>
                <a:gd name="T65" fmla="*/ 25 h 40"/>
                <a:gd name="T66" fmla="*/ 26 w 34"/>
                <a:gd name="T67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" h="40">
                  <a:moveTo>
                    <a:pt x="34" y="19"/>
                  </a:moveTo>
                  <a:cubicBezTo>
                    <a:pt x="34" y="23"/>
                    <a:pt x="34" y="25"/>
                    <a:pt x="33" y="28"/>
                  </a:cubicBezTo>
                  <a:cubicBezTo>
                    <a:pt x="32" y="30"/>
                    <a:pt x="31" y="33"/>
                    <a:pt x="29" y="34"/>
                  </a:cubicBezTo>
                  <a:cubicBezTo>
                    <a:pt x="28" y="36"/>
                    <a:pt x="26" y="37"/>
                    <a:pt x="24" y="38"/>
                  </a:cubicBezTo>
                  <a:cubicBezTo>
                    <a:pt x="21" y="39"/>
                    <a:pt x="19" y="40"/>
                    <a:pt x="17" y="40"/>
                  </a:cubicBezTo>
                  <a:cubicBezTo>
                    <a:pt x="14" y="40"/>
                    <a:pt x="12" y="39"/>
                    <a:pt x="10" y="38"/>
                  </a:cubicBezTo>
                  <a:cubicBezTo>
                    <a:pt x="8" y="37"/>
                    <a:pt x="6" y="36"/>
                    <a:pt x="5" y="34"/>
                  </a:cubicBezTo>
                  <a:cubicBezTo>
                    <a:pt x="3" y="32"/>
                    <a:pt x="2" y="30"/>
                    <a:pt x="1" y="28"/>
                  </a:cubicBezTo>
                  <a:cubicBezTo>
                    <a:pt x="0" y="25"/>
                    <a:pt x="0" y="23"/>
                    <a:pt x="0" y="20"/>
                  </a:cubicBezTo>
                  <a:cubicBezTo>
                    <a:pt x="0" y="16"/>
                    <a:pt x="0" y="14"/>
                    <a:pt x="1" y="11"/>
                  </a:cubicBezTo>
                  <a:cubicBezTo>
                    <a:pt x="2" y="9"/>
                    <a:pt x="3" y="7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19" y="0"/>
                    <a:pt x="22" y="0"/>
                    <a:pt x="24" y="1"/>
                  </a:cubicBezTo>
                  <a:cubicBezTo>
                    <a:pt x="26" y="2"/>
                    <a:pt x="28" y="3"/>
                    <a:pt x="29" y="5"/>
                  </a:cubicBezTo>
                  <a:cubicBezTo>
                    <a:pt x="31" y="7"/>
                    <a:pt x="32" y="9"/>
                    <a:pt x="33" y="11"/>
                  </a:cubicBezTo>
                  <a:cubicBezTo>
                    <a:pt x="34" y="14"/>
                    <a:pt x="34" y="16"/>
                    <a:pt x="34" y="19"/>
                  </a:cubicBezTo>
                  <a:close/>
                  <a:moveTo>
                    <a:pt x="26" y="20"/>
                  </a:moveTo>
                  <a:cubicBezTo>
                    <a:pt x="26" y="18"/>
                    <a:pt x="26" y="16"/>
                    <a:pt x="26" y="14"/>
                  </a:cubicBezTo>
                  <a:cubicBezTo>
                    <a:pt x="25" y="13"/>
                    <a:pt x="25" y="11"/>
                    <a:pt x="24" y="10"/>
                  </a:cubicBezTo>
                  <a:cubicBezTo>
                    <a:pt x="23" y="9"/>
                    <a:pt x="22" y="8"/>
                    <a:pt x="21" y="8"/>
                  </a:cubicBezTo>
                  <a:cubicBezTo>
                    <a:pt x="19" y="7"/>
                    <a:pt x="18" y="7"/>
                    <a:pt x="17" y="7"/>
                  </a:cubicBezTo>
                  <a:cubicBezTo>
                    <a:pt x="15" y="7"/>
                    <a:pt x="14" y="7"/>
                    <a:pt x="13" y="8"/>
                  </a:cubicBezTo>
                  <a:cubicBezTo>
                    <a:pt x="12" y="8"/>
                    <a:pt x="11" y="9"/>
                    <a:pt x="10" y="10"/>
                  </a:cubicBezTo>
                  <a:cubicBezTo>
                    <a:pt x="9" y="11"/>
                    <a:pt x="8" y="13"/>
                    <a:pt x="8" y="14"/>
                  </a:cubicBezTo>
                  <a:cubicBezTo>
                    <a:pt x="8" y="16"/>
                    <a:pt x="7" y="17"/>
                    <a:pt x="7" y="19"/>
                  </a:cubicBezTo>
                  <a:cubicBezTo>
                    <a:pt x="7" y="21"/>
                    <a:pt x="8" y="23"/>
                    <a:pt x="8" y="25"/>
                  </a:cubicBezTo>
                  <a:cubicBezTo>
                    <a:pt x="9" y="27"/>
                    <a:pt x="9" y="28"/>
                    <a:pt x="10" y="29"/>
                  </a:cubicBezTo>
                  <a:cubicBezTo>
                    <a:pt x="11" y="30"/>
                    <a:pt x="12" y="31"/>
                    <a:pt x="13" y="32"/>
                  </a:cubicBezTo>
                  <a:cubicBezTo>
                    <a:pt x="14" y="32"/>
                    <a:pt x="16" y="32"/>
                    <a:pt x="17" y="32"/>
                  </a:cubicBezTo>
                  <a:cubicBezTo>
                    <a:pt x="18" y="32"/>
                    <a:pt x="20" y="32"/>
                    <a:pt x="21" y="31"/>
                  </a:cubicBezTo>
                  <a:cubicBezTo>
                    <a:pt x="22" y="31"/>
                    <a:pt x="23" y="30"/>
                    <a:pt x="24" y="29"/>
                  </a:cubicBezTo>
                  <a:cubicBezTo>
                    <a:pt x="25" y="27"/>
                    <a:pt x="25" y="26"/>
                    <a:pt x="26" y="25"/>
                  </a:cubicBezTo>
                  <a:cubicBezTo>
                    <a:pt x="26" y="23"/>
                    <a:pt x="26" y="21"/>
                    <a:pt x="26" y="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90" name="Freeform 27">
              <a:extLst>
                <a:ext uri="{FF2B5EF4-FFF2-40B4-BE49-F238E27FC236}">
                  <a16:creationId xmlns:a16="http://schemas.microsoft.com/office/drawing/2014/main" id="{A7C95C0F-A1E9-46B5-B9DB-284F35C7280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344710" y="6212575"/>
              <a:ext cx="78468" cy="99391"/>
            </a:xfrm>
            <a:custGeom>
              <a:avLst/>
              <a:gdLst>
                <a:gd name="T0" fmla="*/ 23 w 31"/>
                <a:gd name="T1" fmla="*/ 39 h 39"/>
                <a:gd name="T2" fmla="*/ 23 w 31"/>
                <a:gd name="T3" fmla="*/ 17 h 39"/>
                <a:gd name="T4" fmla="*/ 21 w 31"/>
                <a:gd name="T5" fmla="*/ 9 h 39"/>
                <a:gd name="T6" fmla="*/ 15 w 31"/>
                <a:gd name="T7" fmla="*/ 7 h 39"/>
                <a:gd name="T8" fmla="*/ 12 w 31"/>
                <a:gd name="T9" fmla="*/ 7 h 39"/>
                <a:gd name="T10" fmla="*/ 9 w 31"/>
                <a:gd name="T11" fmla="*/ 9 h 39"/>
                <a:gd name="T12" fmla="*/ 8 w 31"/>
                <a:gd name="T13" fmla="*/ 12 h 39"/>
                <a:gd name="T14" fmla="*/ 7 w 31"/>
                <a:gd name="T15" fmla="*/ 16 h 39"/>
                <a:gd name="T16" fmla="*/ 7 w 31"/>
                <a:gd name="T17" fmla="*/ 39 h 39"/>
                <a:gd name="T18" fmla="*/ 0 w 31"/>
                <a:gd name="T19" fmla="*/ 39 h 39"/>
                <a:gd name="T20" fmla="*/ 0 w 31"/>
                <a:gd name="T21" fmla="*/ 0 h 39"/>
                <a:gd name="T22" fmla="*/ 7 w 31"/>
                <a:gd name="T23" fmla="*/ 0 h 39"/>
                <a:gd name="T24" fmla="*/ 7 w 31"/>
                <a:gd name="T25" fmla="*/ 4 h 39"/>
                <a:gd name="T26" fmla="*/ 9 w 31"/>
                <a:gd name="T27" fmla="*/ 2 h 39"/>
                <a:gd name="T28" fmla="*/ 11 w 31"/>
                <a:gd name="T29" fmla="*/ 1 h 39"/>
                <a:gd name="T30" fmla="*/ 14 w 31"/>
                <a:gd name="T31" fmla="*/ 0 h 39"/>
                <a:gd name="T32" fmla="*/ 17 w 31"/>
                <a:gd name="T33" fmla="*/ 0 h 39"/>
                <a:gd name="T34" fmla="*/ 23 w 31"/>
                <a:gd name="T35" fmla="*/ 1 h 39"/>
                <a:gd name="T36" fmla="*/ 27 w 31"/>
                <a:gd name="T37" fmla="*/ 4 h 39"/>
                <a:gd name="T38" fmla="*/ 30 w 31"/>
                <a:gd name="T39" fmla="*/ 9 h 39"/>
                <a:gd name="T40" fmla="*/ 31 w 31"/>
                <a:gd name="T41" fmla="*/ 17 h 39"/>
                <a:gd name="T42" fmla="*/ 31 w 31"/>
                <a:gd name="T43" fmla="*/ 39 h 39"/>
                <a:gd name="T44" fmla="*/ 23 w 31"/>
                <a:gd name="T4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39">
                  <a:moveTo>
                    <a:pt x="23" y="39"/>
                  </a:moveTo>
                  <a:cubicBezTo>
                    <a:pt x="23" y="17"/>
                    <a:pt x="23" y="17"/>
                    <a:pt x="23" y="17"/>
                  </a:cubicBezTo>
                  <a:cubicBezTo>
                    <a:pt x="23" y="14"/>
                    <a:pt x="23" y="11"/>
                    <a:pt x="21" y="9"/>
                  </a:cubicBezTo>
                  <a:cubicBezTo>
                    <a:pt x="20" y="7"/>
                    <a:pt x="18" y="7"/>
                    <a:pt x="15" y="7"/>
                  </a:cubicBezTo>
                  <a:cubicBezTo>
                    <a:pt x="14" y="7"/>
                    <a:pt x="13" y="7"/>
                    <a:pt x="12" y="7"/>
                  </a:cubicBezTo>
                  <a:cubicBezTo>
                    <a:pt x="11" y="8"/>
                    <a:pt x="10" y="8"/>
                    <a:pt x="9" y="9"/>
                  </a:cubicBezTo>
                  <a:cubicBezTo>
                    <a:pt x="9" y="10"/>
                    <a:pt x="8" y="11"/>
                    <a:pt x="8" y="12"/>
                  </a:cubicBezTo>
                  <a:cubicBezTo>
                    <a:pt x="8" y="14"/>
                    <a:pt x="7" y="15"/>
                    <a:pt x="7" y="16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3"/>
                    <a:pt x="8" y="3"/>
                    <a:pt x="9" y="2"/>
                  </a:cubicBezTo>
                  <a:cubicBezTo>
                    <a:pt x="10" y="2"/>
                    <a:pt x="11" y="1"/>
                    <a:pt x="11" y="1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9" y="0"/>
                    <a:pt x="21" y="0"/>
                    <a:pt x="23" y="1"/>
                  </a:cubicBezTo>
                  <a:cubicBezTo>
                    <a:pt x="25" y="1"/>
                    <a:pt x="26" y="2"/>
                    <a:pt x="27" y="4"/>
                  </a:cubicBezTo>
                  <a:cubicBezTo>
                    <a:pt x="28" y="5"/>
                    <a:pt x="29" y="7"/>
                    <a:pt x="30" y="9"/>
                  </a:cubicBezTo>
                  <a:cubicBezTo>
                    <a:pt x="30" y="11"/>
                    <a:pt x="31" y="14"/>
                    <a:pt x="31" y="17"/>
                  </a:cubicBezTo>
                  <a:cubicBezTo>
                    <a:pt x="31" y="39"/>
                    <a:pt x="31" y="39"/>
                    <a:pt x="31" y="39"/>
                  </a:cubicBezTo>
                  <a:lnTo>
                    <a:pt x="23" y="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91" name="Freeform 28">
              <a:extLst>
                <a:ext uri="{FF2B5EF4-FFF2-40B4-BE49-F238E27FC236}">
                  <a16:creationId xmlns:a16="http://schemas.microsoft.com/office/drawing/2014/main" id="{BEEA6186-B2B9-4E5E-9631-B6332C7FDBA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445845" y="6284068"/>
              <a:ext cx="31387" cy="29643"/>
            </a:xfrm>
            <a:custGeom>
              <a:avLst/>
              <a:gdLst>
                <a:gd name="T0" fmla="*/ 12 w 12"/>
                <a:gd name="T1" fmla="*/ 6 h 12"/>
                <a:gd name="T2" fmla="*/ 11 w 12"/>
                <a:gd name="T3" fmla="*/ 8 h 12"/>
                <a:gd name="T4" fmla="*/ 10 w 12"/>
                <a:gd name="T5" fmla="*/ 10 h 12"/>
                <a:gd name="T6" fmla="*/ 8 w 12"/>
                <a:gd name="T7" fmla="*/ 11 h 12"/>
                <a:gd name="T8" fmla="*/ 6 w 12"/>
                <a:gd name="T9" fmla="*/ 12 h 12"/>
                <a:gd name="T10" fmla="*/ 4 w 12"/>
                <a:gd name="T11" fmla="*/ 11 h 12"/>
                <a:gd name="T12" fmla="*/ 2 w 12"/>
                <a:gd name="T13" fmla="*/ 10 h 12"/>
                <a:gd name="T14" fmla="*/ 1 w 12"/>
                <a:gd name="T15" fmla="*/ 8 h 12"/>
                <a:gd name="T16" fmla="*/ 0 w 12"/>
                <a:gd name="T17" fmla="*/ 6 h 12"/>
                <a:gd name="T18" fmla="*/ 1 w 12"/>
                <a:gd name="T19" fmla="*/ 4 h 12"/>
                <a:gd name="T20" fmla="*/ 2 w 12"/>
                <a:gd name="T21" fmla="*/ 2 h 12"/>
                <a:gd name="T22" fmla="*/ 4 w 12"/>
                <a:gd name="T23" fmla="*/ 0 h 12"/>
                <a:gd name="T24" fmla="*/ 6 w 12"/>
                <a:gd name="T25" fmla="*/ 0 h 12"/>
                <a:gd name="T26" fmla="*/ 8 w 12"/>
                <a:gd name="T27" fmla="*/ 0 h 12"/>
                <a:gd name="T28" fmla="*/ 10 w 12"/>
                <a:gd name="T29" fmla="*/ 2 h 12"/>
                <a:gd name="T30" fmla="*/ 11 w 12"/>
                <a:gd name="T31" fmla="*/ 4 h 12"/>
                <a:gd name="T32" fmla="*/ 12 w 12"/>
                <a:gd name="T33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2">
                  <a:moveTo>
                    <a:pt x="12" y="6"/>
                  </a:moveTo>
                  <a:cubicBezTo>
                    <a:pt x="12" y="7"/>
                    <a:pt x="11" y="7"/>
                    <a:pt x="11" y="8"/>
                  </a:cubicBezTo>
                  <a:cubicBezTo>
                    <a:pt x="11" y="9"/>
                    <a:pt x="10" y="9"/>
                    <a:pt x="10" y="10"/>
                  </a:cubicBezTo>
                  <a:cubicBezTo>
                    <a:pt x="9" y="10"/>
                    <a:pt x="9" y="11"/>
                    <a:pt x="8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5" y="12"/>
                    <a:pt x="4" y="11"/>
                    <a:pt x="4" y="11"/>
                  </a:cubicBezTo>
                  <a:cubicBezTo>
                    <a:pt x="3" y="11"/>
                    <a:pt x="2" y="10"/>
                    <a:pt x="2" y="10"/>
                  </a:cubicBezTo>
                  <a:cubicBezTo>
                    <a:pt x="1" y="9"/>
                    <a:pt x="1" y="9"/>
                    <a:pt x="1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0" y="4"/>
                    <a:pt x="1" y="4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2" y="1"/>
                    <a:pt x="3" y="1"/>
                    <a:pt x="4" y="0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7" y="0"/>
                    <a:pt x="7" y="0"/>
                    <a:pt x="8" y="0"/>
                  </a:cubicBezTo>
                  <a:cubicBezTo>
                    <a:pt x="9" y="1"/>
                    <a:pt x="9" y="1"/>
                    <a:pt x="10" y="2"/>
                  </a:cubicBezTo>
                  <a:cubicBezTo>
                    <a:pt x="10" y="2"/>
                    <a:pt x="11" y="3"/>
                    <a:pt x="11" y="4"/>
                  </a:cubicBezTo>
                  <a:cubicBezTo>
                    <a:pt x="11" y="4"/>
                    <a:pt x="12" y="5"/>
                    <a:pt x="12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92" name="Freeform 29">
              <a:extLst>
                <a:ext uri="{FF2B5EF4-FFF2-40B4-BE49-F238E27FC236}">
                  <a16:creationId xmlns:a16="http://schemas.microsoft.com/office/drawing/2014/main" id="{E9B00A5D-BE04-4D7D-B4A2-204E2D0E048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540006" y="6181188"/>
              <a:ext cx="97648" cy="130778"/>
            </a:xfrm>
            <a:custGeom>
              <a:avLst/>
              <a:gdLst>
                <a:gd name="T0" fmla="*/ 34 w 56"/>
                <a:gd name="T1" fmla="*/ 11 h 75"/>
                <a:gd name="T2" fmla="*/ 34 w 56"/>
                <a:gd name="T3" fmla="*/ 75 h 75"/>
                <a:gd name="T4" fmla="*/ 22 w 56"/>
                <a:gd name="T5" fmla="*/ 75 h 75"/>
                <a:gd name="T6" fmla="*/ 22 w 56"/>
                <a:gd name="T7" fmla="*/ 11 h 75"/>
                <a:gd name="T8" fmla="*/ 0 w 56"/>
                <a:gd name="T9" fmla="*/ 11 h 75"/>
                <a:gd name="T10" fmla="*/ 0 w 56"/>
                <a:gd name="T11" fmla="*/ 0 h 75"/>
                <a:gd name="T12" fmla="*/ 56 w 56"/>
                <a:gd name="T13" fmla="*/ 0 h 75"/>
                <a:gd name="T14" fmla="*/ 56 w 56"/>
                <a:gd name="T15" fmla="*/ 11 h 75"/>
                <a:gd name="T16" fmla="*/ 34 w 56"/>
                <a:gd name="T17" fmla="*/ 1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75">
                  <a:moveTo>
                    <a:pt x="34" y="11"/>
                  </a:moveTo>
                  <a:lnTo>
                    <a:pt x="34" y="75"/>
                  </a:lnTo>
                  <a:lnTo>
                    <a:pt x="22" y="75"/>
                  </a:lnTo>
                  <a:lnTo>
                    <a:pt x="22" y="11"/>
                  </a:lnTo>
                  <a:lnTo>
                    <a:pt x="0" y="11"/>
                  </a:lnTo>
                  <a:lnTo>
                    <a:pt x="0" y="0"/>
                  </a:lnTo>
                  <a:lnTo>
                    <a:pt x="56" y="0"/>
                  </a:lnTo>
                  <a:lnTo>
                    <a:pt x="56" y="11"/>
                  </a:lnTo>
                  <a:lnTo>
                    <a:pt x="34" y="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93" name="Freeform 30">
              <a:extLst>
                <a:ext uri="{FF2B5EF4-FFF2-40B4-BE49-F238E27FC236}">
                  <a16:creationId xmlns:a16="http://schemas.microsoft.com/office/drawing/2014/main" id="{72C85502-C007-49A3-A8AB-2BCC8C53945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651603" y="6174213"/>
              <a:ext cx="80211" cy="137753"/>
            </a:xfrm>
            <a:custGeom>
              <a:avLst/>
              <a:gdLst>
                <a:gd name="T0" fmla="*/ 24 w 31"/>
                <a:gd name="T1" fmla="*/ 54 h 54"/>
                <a:gd name="T2" fmla="*/ 24 w 31"/>
                <a:gd name="T3" fmla="*/ 32 h 54"/>
                <a:gd name="T4" fmla="*/ 22 w 31"/>
                <a:gd name="T5" fmla="*/ 24 h 54"/>
                <a:gd name="T6" fmla="*/ 16 w 31"/>
                <a:gd name="T7" fmla="*/ 22 h 54"/>
                <a:gd name="T8" fmla="*/ 13 w 31"/>
                <a:gd name="T9" fmla="*/ 22 h 54"/>
                <a:gd name="T10" fmla="*/ 10 w 31"/>
                <a:gd name="T11" fmla="*/ 24 h 54"/>
                <a:gd name="T12" fmla="*/ 8 w 31"/>
                <a:gd name="T13" fmla="*/ 27 h 54"/>
                <a:gd name="T14" fmla="*/ 8 w 31"/>
                <a:gd name="T15" fmla="*/ 31 h 54"/>
                <a:gd name="T16" fmla="*/ 8 w 31"/>
                <a:gd name="T17" fmla="*/ 54 h 54"/>
                <a:gd name="T18" fmla="*/ 0 w 31"/>
                <a:gd name="T19" fmla="*/ 54 h 54"/>
                <a:gd name="T20" fmla="*/ 0 w 31"/>
                <a:gd name="T21" fmla="*/ 4 h 54"/>
                <a:gd name="T22" fmla="*/ 8 w 31"/>
                <a:gd name="T23" fmla="*/ 0 h 54"/>
                <a:gd name="T24" fmla="*/ 8 w 31"/>
                <a:gd name="T25" fmla="*/ 19 h 54"/>
                <a:gd name="T26" fmla="*/ 10 w 31"/>
                <a:gd name="T27" fmla="*/ 17 h 54"/>
                <a:gd name="T28" fmla="*/ 12 w 31"/>
                <a:gd name="T29" fmla="*/ 16 h 54"/>
                <a:gd name="T30" fmla="*/ 15 w 31"/>
                <a:gd name="T31" fmla="*/ 15 h 54"/>
                <a:gd name="T32" fmla="*/ 18 w 31"/>
                <a:gd name="T33" fmla="*/ 15 h 54"/>
                <a:gd name="T34" fmla="*/ 24 w 31"/>
                <a:gd name="T35" fmla="*/ 16 h 54"/>
                <a:gd name="T36" fmla="*/ 28 w 31"/>
                <a:gd name="T37" fmla="*/ 19 h 54"/>
                <a:gd name="T38" fmla="*/ 30 w 31"/>
                <a:gd name="T39" fmla="*/ 24 h 54"/>
                <a:gd name="T40" fmla="*/ 31 w 31"/>
                <a:gd name="T41" fmla="*/ 32 h 54"/>
                <a:gd name="T42" fmla="*/ 31 w 31"/>
                <a:gd name="T43" fmla="*/ 54 h 54"/>
                <a:gd name="T44" fmla="*/ 24 w 31"/>
                <a:gd name="T4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4">
                  <a:moveTo>
                    <a:pt x="24" y="54"/>
                  </a:moveTo>
                  <a:cubicBezTo>
                    <a:pt x="24" y="32"/>
                    <a:pt x="24" y="32"/>
                    <a:pt x="24" y="32"/>
                  </a:cubicBezTo>
                  <a:cubicBezTo>
                    <a:pt x="24" y="28"/>
                    <a:pt x="23" y="26"/>
                    <a:pt x="22" y="24"/>
                  </a:cubicBezTo>
                  <a:cubicBezTo>
                    <a:pt x="21" y="22"/>
                    <a:pt x="19" y="22"/>
                    <a:pt x="16" y="22"/>
                  </a:cubicBezTo>
                  <a:cubicBezTo>
                    <a:pt x="15" y="22"/>
                    <a:pt x="14" y="22"/>
                    <a:pt x="13" y="22"/>
                  </a:cubicBezTo>
                  <a:cubicBezTo>
                    <a:pt x="12" y="22"/>
                    <a:pt x="11" y="23"/>
                    <a:pt x="10" y="24"/>
                  </a:cubicBezTo>
                  <a:cubicBezTo>
                    <a:pt x="9" y="25"/>
                    <a:pt x="9" y="26"/>
                    <a:pt x="8" y="27"/>
                  </a:cubicBezTo>
                  <a:cubicBezTo>
                    <a:pt x="8" y="28"/>
                    <a:pt x="8" y="30"/>
                    <a:pt x="8" y="31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8"/>
                    <a:pt x="9" y="18"/>
                    <a:pt x="10" y="17"/>
                  </a:cubicBezTo>
                  <a:cubicBezTo>
                    <a:pt x="10" y="17"/>
                    <a:pt x="11" y="16"/>
                    <a:pt x="12" y="16"/>
                  </a:cubicBezTo>
                  <a:cubicBezTo>
                    <a:pt x="13" y="15"/>
                    <a:pt x="14" y="15"/>
                    <a:pt x="15" y="15"/>
                  </a:cubicBezTo>
                  <a:cubicBezTo>
                    <a:pt x="16" y="15"/>
                    <a:pt x="17" y="15"/>
                    <a:pt x="18" y="15"/>
                  </a:cubicBezTo>
                  <a:cubicBezTo>
                    <a:pt x="20" y="15"/>
                    <a:pt x="22" y="15"/>
                    <a:pt x="24" y="16"/>
                  </a:cubicBezTo>
                  <a:cubicBezTo>
                    <a:pt x="25" y="16"/>
                    <a:pt x="27" y="17"/>
                    <a:pt x="28" y="19"/>
                  </a:cubicBezTo>
                  <a:cubicBezTo>
                    <a:pt x="29" y="20"/>
                    <a:pt x="30" y="22"/>
                    <a:pt x="30" y="24"/>
                  </a:cubicBezTo>
                  <a:cubicBezTo>
                    <a:pt x="31" y="27"/>
                    <a:pt x="31" y="29"/>
                    <a:pt x="31" y="32"/>
                  </a:cubicBezTo>
                  <a:cubicBezTo>
                    <a:pt x="31" y="54"/>
                    <a:pt x="31" y="54"/>
                    <a:pt x="31" y="54"/>
                  </a:cubicBezTo>
                  <a:lnTo>
                    <a:pt x="24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94" name="Freeform 31">
              <a:extLst>
                <a:ext uri="{FF2B5EF4-FFF2-40B4-BE49-F238E27FC236}">
                  <a16:creationId xmlns:a16="http://schemas.microsoft.com/office/drawing/2014/main" id="{9A42586B-B388-4323-82EB-ED3423EDC5D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750996" y="6212575"/>
              <a:ext cx="85443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7 w 33"/>
                <a:gd name="T7" fmla="*/ 22 h 40"/>
                <a:gd name="T8" fmla="*/ 8 w 33"/>
                <a:gd name="T9" fmla="*/ 27 h 40"/>
                <a:gd name="T10" fmla="*/ 11 w 33"/>
                <a:gd name="T11" fmla="*/ 30 h 40"/>
                <a:gd name="T12" fmla="*/ 13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4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4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4"/>
                    <a:pt x="8" y="26"/>
                    <a:pt x="8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1" y="31"/>
                    <a:pt x="12" y="32"/>
                    <a:pt x="13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2"/>
                    <a:pt x="21" y="32"/>
                    <a:pt x="21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4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19" y="39"/>
                    <a:pt x="18" y="40"/>
                    <a:pt x="16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0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2" y="31"/>
                  </a:cubicBezTo>
                  <a:cubicBezTo>
                    <a:pt x="1" y="29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4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19" y="0"/>
                    <a:pt x="22" y="0"/>
                    <a:pt x="24" y="1"/>
                  </a:cubicBezTo>
                  <a:cubicBezTo>
                    <a:pt x="26" y="2"/>
                    <a:pt x="27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2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4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3"/>
                    <a:pt x="7" y="14"/>
                    <a:pt x="7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95" name="Freeform 32">
              <a:extLst>
                <a:ext uri="{FF2B5EF4-FFF2-40B4-BE49-F238E27FC236}">
                  <a16:creationId xmlns:a16="http://schemas.microsoft.com/office/drawing/2014/main" id="{558D2F0C-3796-492F-9EBD-4BB822191F3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902698" y="6174213"/>
              <a:ext cx="80211" cy="139497"/>
            </a:xfrm>
            <a:custGeom>
              <a:avLst/>
              <a:gdLst>
                <a:gd name="T0" fmla="*/ 32 w 32"/>
                <a:gd name="T1" fmla="*/ 35 h 55"/>
                <a:gd name="T2" fmla="*/ 31 w 32"/>
                <a:gd name="T3" fmla="*/ 44 h 55"/>
                <a:gd name="T4" fmla="*/ 28 w 32"/>
                <a:gd name="T5" fmla="*/ 50 h 55"/>
                <a:gd name="T6" fmla="*/ 23 w 32"/>
                <a:gd name="T7" fmla="*/ 53 h 55"/>
                <a:gd name="T8" fmla="*/ 17 w 32"/>
                <a:gd name="T9" fmla="*/ 55 h 55"/>
                <a:gd name="T10" fmla="*/ 12 w 32"/>
                <a:gd name="T11" fmla="*/ 53 h 55"/>
                <a:gd name="T12" fmla="*/ 7 w 32"/>
                <a:gd name="T13" fmla="*/ 50 h 55"/>
                <a:gd name="T14" fmla="*/ 7 w 32"/>
                <a:gd name="T15" fmla="*/ 54 h 55"/>
                <a:gd name="T16" fmla="*/ 0 w 32"/>
                <a:gd name="T17" fmla="*/ 54 h 55"/>
                <a:gd name="T18" fmla="*/ 0 w 32"/>
                <a:gd name="T19" fmla="*/ 4 h 55"/>
                <a:gd name="T20" fmla="*/ 7 w 32"/>
                <a:gd name="T21" fmla="*/ 0 h 55"/>
                <a:gd name="T22" fmla="*/ 7 w 32"/>
                <a:gd name="T23" fmla="*/ 19 h 55"/>
                <a:gd name="T24" fmla="*/ 10 w 32"/>
                <a:gd name="T25" fmla="*/ 17 h 55"/>
                <a:gd name="T26" fmla="*/ 12 w 32"/>
                <a:gd name="T27" fmla="*/ 16 h 55"/>
                <a:gd name="T28" fmla="*/ 14 w 32"/>
                <a:gd name="T29" fmla="*/ 15 h 55"/>
                <a:gd name="T30" fmla="*/ 17 w 32"/>
                <a:gd name="T31" fmla="*/ 15 h 55"/>
                <a:gd name="T32" fmla="*/ 23 w 32"/>
                <a:gd name="T33" fmla="*/ 16 h 55"/>
                <a:gd name="T34" fmla="*/ 28 w 32"/>
                <a:gd name="T35" fmla="*/ 19 h 55"/>
                <a:gd name="T36" fmla="*/ 31 w 32"/>
                <a:gd name="T37" fmla="*/ 26 h 55"/>
                <a:gd name="T38" fmla="*/ 32 w 32"/>
                <a:gd name="T39" fmla="*/ 35 h 55"/>
                <a:gd name="T40" fmla="*/ 25 w 32"/>
                <a:gd name="T41" fmla="*/ 35 h 55"/>
                <a:gd name="T42" fmla="*/ 23 w 32"/>
                <a:gd name="T43" fmla="*/ 25 h 55"/>
                <a:gd name="T44" fmla="*/ 16 w 32"/>
                <a:gd name="T45" fmla="*/ 22 h 55"/>
                <a:gd name="T46" fmla="*/ 14 w 32"/>
                <a:gd name="T47" fmla="*/ 22 h 55"/>
                <a:gd name="T48" fmla="*/ 11 w 32"/>
                <a:gd name="T49" fmla="*/ 23 h 55"/>
                <a:gd name="T50" fmla="*/ 9 w 32"/>
                <a:gd name="T51" fmla="*/ 25 h 55"/>
                <a:gd name="T52" fmla="*/ 7 w 32"/>
                <a:gd name="T53" fmla="*/ 26 h 55"/>
                <a:gd name="T54" fmla="*/ 7 w 32"/>
                <a:gd name="T55" fmla="*/ 43 h 55"/>
                <a:gd name="T56" fmla="*/ 9 w 32"/>
                <a:gd name="T57" fmla="*/ 44 h 55"/>
                <a:gd name="T58" fmla="*/ 11 w 32"/>
                <a:gd name="T59" fmla="*/ 46 h 55"/>
                <a:gd name="T60" fmla="*/ 14 w 32"/>
                <a:gd name="T61" fmla="*/ 47 h 55"/>
                <a:gd name="T62" fmla="*/ 16 w 32"/>
                <a:gd name="T63" fmla="*/ 48 h 55"/>
                <a:gd name="T64" fmla="*/ 23 w 32"/>
                <a:gd name="T65" fmla="*/ 45 h 55"/>
                <a:gd name="T66" fmla="*/ 25 w 32"/>
                <a:gd name="T67" fmla="*/ 3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2" h="55">
                  <a:moveTo>
                    <a:pt x="32" y="35"/>
                  </a:moveTo>
                  <a:cubicBezTo>
                    <a:pt x="32" y="38"/>
                    <a:pt x="32" y="41"/>
                    <a:pt x="31" y="44"/>
                  </a:cubicBezTo>
                  <a:cubicBezTo>
                    <a:pt x="30" y="46"/>
                    <a:pt x="29" y="48"/>
                    <a:pt x="28" y="50"/>
                  </a:cubicBezTo>
                  <a:cubicBezTo>
                    <a:pt x="26" y="51"/>
                    <a:pt x="25" y="53"/>
                    <a:pt x="23" y="53"/>
                  </a:cubicBezTo>
                  <a:cubicBezTo>
                    <a:pt x="21" y="54"/>
                    <a:pt x="19" y="55"/>
                    <a:pt x="17" y="55"/>
                  </a:cubicBezTo>
                  <a:cubicBezTo>
                    <a:pt x="15" y="55"/>
                    <a:pt x="13" y="54"/>
                    <a:pt x="12" y="53"/>
                  </a:cubicBezTo>
                  <a:cubicBezTo>
                    <a:pt x="10" y="52"/>
                    <a:pt x="9" y="51"/>
                    <a:pt x="7" y="50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9" y="18"/>
                    <a:pt x="10" y="17"/>
                  </a:cubicBezTo>
                  <a:cubicBezTo>
                    <a:pt x="10" y="17"/>
                    <a:pt x="11" y="16"/>
                    <a:pt x="12" y="16"/>
                  </a:cubicBezTo>
                  <a:cubicBezTo>
                    <a:pt x="12" y="16"/>
                    <a:pt x="13" y="15"/>
                    <a:pt x="14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20" y="15"/>
                    <a:pt x="21" y="15"/>
                    <a:pt x="23" y="16"/>
                  </a:cubicBezTo>
                  <a:cubicBezTo>
                    <a:pt x="25" y="16"/>
                    <a:pt x="27" y="18"/>
                    <a:pt x="28" y="19"/>
                  </a:cubicBezTo>
                  <a:cubicBezTo>
                    <a:pt x="29" y="21"/>
                    <a:pt x="30" y="23"/>
                    <a:pt x="31" y="26"/>
                  </a:cubicBezTo>
                  <a:cubicBezTo>
                    <a:pt x="32" y="28"/>
                    <a:pt x="32" y="32"/>
                    <a:pt x="32" y="35"/>
                  </a:cubicBezTo>
                  <a:close/>
                  <a:moveTo>
                    <a:pt x="25" y="35"/>
                  </a:moveTo>
                  <a:cubicBezTo>
                    <a:pt x="25" y="31"/>
                    <a:pt x="24" y="27"/>
                    <a:pt x="23" y="25"/>
                  </a:cubicBezTo>
                  <a:cubicBezTo>
                    <a:pt x="21" y="23"/>
                    <a:pt x="19" y="22"/>
                    <a:pt x="16" y="22"/>
                  </a:cubicBezTo>
                  <a:cubicBezTo>
                    <a:pt x="15" y="22"/>
                    <a:pt x="14" y="22"/>
                    <a:pt x="14" y="22"/>
                  </a:cubicBezTo>
                  <a:cubicBezTo>
                    <a:pt x="13" y="22"/>
                    <a:pt x="12" y="23"/>
                    <a:pt x="11" y="23"/>
                  </a:cubicBezTo>
                  <a:cubicBezTo>
                    <a:pt x="10" y="23"/>
                    <a:pt x="10" y="24"/>
                    <a:pt x="9" y="25"/>
                  </a:cubicBezTo>
                  <a:cubicBezTo>
                    <a:pt x="8" y="25"/>
                    <a:pt x="8" y="26"/>
                    <a:pt x="7" y="26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8" y="43"/>
                    <a:pt x="8" y="44"/>
                    <a:pt x="9" y="44"/>
                  </a:cubicBezTo>
                  <a:cubicBezTo>
                    <a:pt x="10" y="45"/>
                    <a:pt x="10" y="45"/>
                    <a:pt x="11" y="46"/>
                  </a:cubicBezTo>
                  <a:cubicBezTo>
                    <a:pt x="12" y="46"/>
                    <a:pt x="13" y="47"/>
                    <a:pt x="14" y="47"/>
                  </a:cubicBezTo>
                  <a:cubicBezTo>
                    <a:pt x="15" y="47"/>
                    <a:pt x="15" y="48"/>
                    <a:pt x="16" y="48"/>
                  </a:cubicBezTo>
                  <a:cubicBezTo>
                    <a:pt x="19" y="48"/>
                    <a:pt x="21" y="47"/>
                    <a:pt x="23" y="45"/>
                  </a:cubicBezTo>
                  <a:cubicBezTo>
                    <a:pt x="24" y="43"/>
                    <a:pt x="25" y="39"/>
                    <a:pt x="2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96" name="Freeform 33">
              <a:extLst>
                <a:ext uri="{FF2B5EF4-FFF2-40B4-BE49-F238E27FC236}">
                  <a16:creationId xmlns:a16="http://schemas.microsoft.com/office/drawing/2014/main" id="{DE4E3633-17EF-414F-A86D-0B6A9F2F098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998603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8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4 w 33"/>
                <a:gd name="T21" fmla="*/ 31 h 40"/>
                <a:gd name="T22" fmla="*/ 26 w 33"/>
                <a:gd name="T23" fmla="*/ 30 h 40"/>
                <a:gd name="T24" fmla="*/ 30 w 33"/>
                <a:gd name="T25" fmla="*/ 35 h 40"/>
                <a:gd name="T26" fmla="*/ 28 w 33"/>
                <a:gd name="T27" fmla="*/ 37 h 40"/>
                <a:gd name="T28" fmla="*/ 25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2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6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1 w 33"/>
                <a:gd name="T69" fmla="*/ 7 h 40"/>
                <a:gd name="T70" fmla="*/ 17 w 33"/>
                <a:gd name="T71" fmla="*/ 6 h 40"/>
                <a:gd name="T72" fmla="*/ 13 w 33"/>
                <a:gd name="T73" fmla="*/ 7 h 40"/>
                <a:gd name="T74" fmla="*/ 11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6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10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1" y="32"/>
                    <a:pt x="21" y="32"/>
                    <a:pt x="22" y="32"/>
                  </a:cubicBezTo>
                  <a:cubicBezTo>
                    <a:pt x="23" y="32"/>
                    <a:pt x="23" y="31"/>
                    <a:pt x="24" y="31"/>
                  </a:cubicBezTo>
                  <a:cubicBezTo>
                    <a:pt x="24" y="31"/>
                    <a:pt x="25" y="30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8" y="37"/>
                  </a:cubicBezTo>
                  <a:cubicBezTo>
                    <a:pt x="27" y="37"/>
                    <a:pt x="26" y="38"/>
                    <a:pt x="25" y="38"/>
                  </a:cubicBezTo>
                  <a:cubicBezTo>
                    <a:pt x="24" y="39"/>
                    <a:pt x="23" y="39"/>
                    <a:pt x="21" y="39"/>
                  </a:cubicBezTo>
                  <a:cubicBezTo>
                    <a:pt x="20" y="39"/>
                    <a:pt x="19" y="40"/>
                    <a:pt x="17" y="40"/>
                  </a:cubicBezTo>
                  <a:cubicBezTo>
                    <a:pt x="15" y="40"/>
                    <a:pt x="14" y="39"/>
                    <a:pt x="12" y="39"/>
                  </a:cubicBezTo>
                  <a:cubicBezTo>
                    <a:pt x="11" y="38"/>
                    <a:pt x="10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5" y="34"/>
                    <a:pt x="4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16"/>
                    <a:pt x="1" y="13"/>
                    <a:pt x="2" y="11"/>
                  </a:cubicBezTo>
                  <a:cubicBezTo>
                    <a:pt x="2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0"/>
                    <a:pt x="15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1" y="7"/>
                    <a:pt x="32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6" y="16"/>
                  </a:moveTo>
                  <a:cubicBezTo>
                    <a:pt x="26" y="15"/>
                    <a:pt x="25" y="13"/>
                    <a:pt x="25" y="12"/>
                  </a:cubicBezTo>
                  <a:cubicBezTo>
                    <a:pt x="25" y="11"/>
                    <a:pt x="24" y="10"/>
                    <a:pt x="23" y="9"/>
                  </a:cubicBezTo>
                  <a:cubicBezTo>
                    <a:pt x="23" y="8"/>
                    <a:pt x="22" y="8"/>
                    <a:pt x="21" y="7"/>
                  </a:cubicBezTo>
                  <a:cubicBezTo>
                    <a:pt x="20" y="7"/>
                    <a:pt x="18" y="6"/>
                    <a:pt x="17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1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97" name="Freeform 34">
              <a:extLst>
                <a:ext uri="{FF2B5EF4-FFF2-40B4-BE49-F238E27FC236}">
                  <a16:creationId xmlns:a16="http://schemas.microsoft.com/office/drawing/2014/main" id="{2572AE39-9386-47FC-B6AF-FBCF804BEBF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096251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2 w 22"/>
                <a:gd name="T25" fmla="*/ 0 h 55"/>
                <a:gd name="T26" fmla="*/ 12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2 w 22"/>
                <a:gd name="T33" fmla="*/ 22 h 55"/>
                <a:gd name="T34" fmla="*/ 12 w 22"/>
                <a:gd name="T35" fmla="*/ 43 h 55"/>
                <a:gd name="T36" fmla="*/ 13 w 22"/>
                <a:gd name="T37" fmla="*/ 45 h 55"/>
                <a:gd name="T38" fmla="*/ 13 w 22"/>
                <a:gd name="T39" fmla="*/ 47 h 55"/>
                <a:gd name="T40" fmla="*/ 15 w 22"/>
                <a:gd name="T41" fmla="*/ 47 h 55"/>
                <a:gd name="T42" fmla="*/ 16 w 22"/>
                <a:gd name="T43" fmla="*/ 48 h 55"/>
                <a:gd name="T44" fmla="*/ 19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2" y="55"/>
                    <a:pt x="11" y="54"/>
                    <a:pt x="10" y="54"/>
                  </a:cubicBezTo>
                  <a:cubicBezTo>
                    <a:pt x="9" y="54"/>
                    <a:pt x="8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4"/>
                    <a:pt x="13" y="45"/>
                    <a:pt x="13" y="45"/>
                  </a:cubicBezTo>
                  <a:cubicBezTo>
                    <a:pt x="13" y="46"/>
                    <a:pt x="13" y="46"/>
                    <a:pt x="13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6" y="48"/>
                  </a:cubicBezTo>
                  <a:cubicBezTo>
                    <a:pt x="17" y="48"/>
                    <a:pt x="18" y="48"/>
                    <a:pt x="19" y="47"/>
                  </a:cubicBezTo>
                  <a:cubicBezTo>
                    <a:pt x="20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98" name="Freeform 35">
              <a:extLst>
                <a:ext uri="{FF2B5EF4-FFF2-40B4-BE49-F238E27FC236}">
                  <a16:creationId xmlns:a16="http://schemas.microsoft.com/office/drawing/2014/main" id="{7096AEC6-B8C0-4212-842F-89677AE7D80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164256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7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2 w 22"/>
                <a:gd name="T25" fmla="*/ 0 h 55"/>
                <a:gd name="T26" fmla="*/ 12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2 w 22"/>
                <a:gd name="T33" fmla="*/ 22 h 55"/>
                <a:gd name="T34" fmla="*/ 12 w 22"/>
                <a:gd name="T35" fmla="*/ 43 h 55"/>
                <a:gd name="T36" fmla="*/ 13 w 22"/>
                <a:gd name="T37" fmla="*/ 45 h 55"/>
                <a:gd name="T38" fmla="*/ 13 w 22"/>
                <a:gd name="T39" fmla="*/ 47 h 55"/>
                <a:gd name="T40" fmla="*/ 15 w 22"/>
                <a:gd name="T41" fmla="*/ 47 h 55"/>
                <a:gd name="T42" fmla="*/ 16 w 22"/>
                <a:gd name="T43" fmla="*/ 48 h 55"/>
                <a:gd name="T44" fmla="*/ 19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6" y="54"/>
                    <a:pt x="15" y="55"/>
                    <a:pt x="14" y="55"/>
                  </a:cubicBezTo>
                  <a:cubicBezTo>
                    <a:pt x="12" y="55"/>
                    <a:pt x="11" y="54"/>
                    <a:pt x="10" y="54"/>
                  </a:cubicBezTo>
                  <a:cubicBezTo>
                    <a:pt x="9" y="54"/>
                    <a:pt x="8" y="53"/>
                    <a:pt x="7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4"/>
                    <a:pt x="12" y="45"/>
                    <a:pt x="13" y="45"/>
                  </a:cubicBezTo>
                  <a:cubicBezTo>
                    <a:pt x="13" y="46"/>
                    <a:pt x="13" y="46"/>
                    <a:pt x="13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6" y="48"/>
                  </a:cubicBezTo>
                  <a:cubicBezTo>
                    <a:pt x="17" y="48"/>
                    <a:pt x="18" y="48"/>
                    <a:pt x="19" y="47"/>
                  </a:cubicBezTo>
                  <a:cubicBezTo>
                    <a:pt x="20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99" name="Freeform 36">
              <a:extLst>
                <a:ext uri="{FF2B5EF4-FFF2-40B4-BE49-F238E27FC236}">
                  <a16:creationId xmlns:a16="http://schemas.microsoft.com/office/drawing/2014/main" id="{406AD873-E434-40CF-BFBD-6D1D1CA7CB8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234004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8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4 w 33"/>
                <a:gd name="T21" fmla="*/ 31 h 40"/>
                <a:gd name="T22" fmla="*/ 26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5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2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6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1 w 33"/>
                <a:gd name="T69" fmla="*/ 7 h 40"/>
                <a:gd name="T70" fmla="*/ 17 w 33"/>
                <a:gd name="T71" fmla="*/ 6 h 40"/>
                <a:gd name="T72" fmla="*/ 13 w 33"/>
                <a:gd name="T73" fmla="*/ 7 h 40"/>
                <a:gd name="T74" fmla="*/ 11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6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10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1" y="32"/>
                    <a:pt x="21" y="32"/>
                    <a:pt x="22" y="32"/>
                  </a:cubicBezTo>
                  <a:cubicBezTo>
                    <a:pt x="23" y="32"/>
                    <a:pt x="23" y="31"/>
                    <a:pt x="24" y="31"/>
                  </a:cubicBezTo>
                  <a:cubicBezTo>
                    <a:pt x="24" y="31"/>
                    <a:pt x="25" y="30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7" y="37"/>
                    <a:pt x="26" y="38"/>
                    <a:pt x="25" y="38"/>
                  </a:cubicBezTo>
                  <a:cubicBezTo>
                    <a:pt x="24" y="39"/>
                    <a:pt x="22" y="39"/>
                    <a:pt x="21" y="39"/>
                  </a:cubicBezTo>
                  <a:cubicBezTo>
                    <a:pt x="20" y="39"/>
                    <a:pt x="19" y="40"/>
                    <a:pt x="17" y="40"/>
                  </a:cubicBezTo>
                  <a:cubicBezTo>
                    <a:pt x="15" y="40"/>
                    <a:pt x="14" y="39"/>
                    <a:pt x="12" y="39"/>
                  </a:cubicBezTo>
                  <a:cubicBezTo>
                    <a:pt x="11" y="38"/>
                    <a:pt x="10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5" y="34"/>
                    <a:pt x="4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16"/>
                    <a:pt x="1" y="13"/>
                    <a:pt x="2" y="11"/>
                  </a:cubicBezTo>
                  <a:cubicBezTo>
                    <a:pt x="2" y="8"/>
                    <a:pt x="4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5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1" y="7"/>
                    <a:pt x="32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6" y="16"/>
                  </a:moveTo>
                  <a:cubicBezTo>
                    <a:pt x="26" y="15"/>
                    <a:pt x="25" y="13"/>
                    <a:pt x="25" y="12"/>
                  </a:cubicBezTo>
                  <a:cubicBezTo>
                    <a:pt x="25" y="11"/>
                    <a:pt x="24" y="10"/>
                    <a:pt x="23" y="9"/>
                  </a:cubicBezTo>
                  <a:cubicBezTo>
                    <a:pt x="23" y="8"/>
                    <a:pt x="22" y="8"/>
                    <a:pt x="21" y="7"/>
                  </a:cubicBezTo>
                  <a:cubicBezTo>
                    <a:pt x="20" y="7"/>
                    <a:pt x="18" y="6"/>
                    <a:pt x="17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1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00" name="Freeform 37">
              <a:extLst>
                <a:ext uri="{FF2B5EF4-FFF2-40B4-BE49-F238E27FC236}">
                  <a16:creationId xmlns:a16="http://schemas.microsoft.com/office/drawing/2014/main" id="{74857EE2-44CC-4E8F-B1BB-355509B3EFE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336884" y="6212575"/>
              <a:ext cx="59286" cy="99391"/>
            </a:xfrm>
            <a:custGeom>
              <a:avLst/>
              <a:gdLst>
                <a:gd name="T0" fmla="*/ 21 w 23"/>
                <a:gd name="T1" fmla="*/ 8 h 39"/>
                <a:gd name="T2" fmla="*/ 19 w 23"/>
                <a:gd name="T3" fmla="*/ 7 h 39"/>
                <a:gd name="T4" fmla="*/ 15 w 23"/>
                <a:gd name="T5" fmla="*/ 7 h 39"/>
                <a:gd name="T6" fmla="*/ 10 w 23"/>
                <a:gd name="T7" fmla="*/ 9 h 39"/>
                <a:gd name="T8" fmla="*/ 8 w 23"/>
                <a:gd name="T9" fmla="*/ 17 h 39"/>
                <a:gd name="T10" fmla="*/ 8 w 23"/>
                <a:gd name="T11" fmla="*/ 39 h 39"/>
                <a:gd name="T12" fmla="*/ 0 w 23"/>
                <a:gd name="T13" fmla="*/ 39 h 39"/>
                <a:gd name="T14" fmla="*/ 0 w 23"/>
                <a:gd name="T15" fmla="*/ 0 h 39"/>
                <a:gd name="T16" fmla="*/ 8 w 23"/>
                <a:gd name="T17" fmla="*/ 0 h 39"/>
                <a:gd name="T18" fmla="*/ 8 w 23"/>
                <a:gd name="T19" fmla="*/ 4 h 39"/>
                <a:gd name="T20" fmla="*/ 9 w 23"/>
                <a:gd name="T21" fmla="*/ 2 h 39"/>
                <a:gd name="T22" fmla="*/ 11 w 23"/>
                <a:gd name="T23" fmla="*/ 1 h 39"/>
                <a:gd name="T24" fmla="*/ 14 w 23"/>
                <a:gd name="T25" fmla="*/ 0 h 39"/>
                <a:gd name="T26" fmla="*/ 17 w 23"/>
                <a:gd name="T27" fmla="*/ 0 h 39"/>
                <a:gd name="T28" fmla="*/ 20 w 23"/>
                <a:gd name="T29" fmla="*/ 0 h 39"/>
                <a:gd name="T30" fmla="*/ 23 w 23"/>
                <a:gd name="T31" fmla="*/ 1 h 39"/>
                <a:gd name="T32" fmla="*/ 21 w 23"/>
                <a:gd name="T33" fmla="*/ 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39">
                  <a:moveTo>
                    <a:pt x="21" y="8"/>
                  </a:moveTo>
                  <a:cubicBezTo>
                    <a:pt x="20" y="8"/>
                    <a:pt x="19" y="8"/>
                    <a:pt x="19" y="7"/>
                  </a:cubicBezTo>
                  <a:cubicBezTo>
                    <a:pt x="18" y="7"/>
                    <a:pt x="17" y="7"/>
                    <a:pt x="15" y="7"/>
                  </a:cubicBezTo>
                  <a:cubicBezTo>
                    <a:pt x="13" y="7"/>
                    <a:pt x="11" y="8"/>
                    <a:pt x="10" y="9"/>
                  </a:cubicBezTo>
                  <a:cubicBezTo>
                    <a:pt x="8" y="11"/>
                    <a:pt x="8" y="14"/>
                    <a:pt x="8" y="1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9" y="3"/>
                    <a:pt x="9" y="2"/>
                  </a:cubicBezTo>
                  <a:cubicBezTo>
                    <a:pt x="10" y="2"/>
                    <a:pt x="11" y="1"/>
                    <a:pt x="11" y="1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8" y="0"/>
                    <a:pt x="19" y="0"/>
                    <a:pt x="20" y="0"/>
                  </a:cubicBezTo>
                  <a:cubicBezTo>
                    <a:pt x="21" y="0"/>
                    <a:pt x="22" y="1"/>
                    <a:pt x="23" y="1"/>
                  </a:cubicBezTo>
                  <a:lnTo>
                    <a:pt x="21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01" name="Freeform 38">
              <a:extLst>
                <a:ext uri="{FF2B5EF4-FFF2-40B4-BE49-F238E27FC236}">
                  <a16:creationId xmlns:a16="http://schemas.microsoft.com/office/drawing/2014/main" id="{D39EC8B1-952E-4BF5-9735-6A38584161B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451969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2 w 22"/>
                <a:gd name="T25" fmla="*/ 0 h 55"/>
                <a:gd name="T26" fmla="*/ 12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2 w 22"/>
                <a:gd name="T33" fmla="*/ 22 h 55"/>
                <a:gd name="T34" fmla="*/ 12 w 22"/>
                <a:gd name="T35" fmla="*/ 43 h 55"/>
                <a:gd name="T36" fmla="*/ 13 w 22"/>
                <a:gd name="T37" fmla="*/ 45 h 55"/>
                <a:gd name="T38" fmla="*/ 13 w 22"/>
                <a:gd name="T39" fmla="*/ 47 h 55"/>
                <a:gd name="T40" fmla="*/ 15 w 22"/>
                <a:gd name="T41" fmla="*/ 47 h 55"/>
                <a:gd name="T42" fmla="*/ 16 w 22"/>
                <a:gd name="T43" fmla="*/ 48 h 55"/>
                <a:gd name="T44" fmla="*/ 19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2" y="55"/>
                    <a:pt x="11" y="54"/>
                    <a:pt x="10" y="54"/>
                  </a:cubicBezTo>
                  <a:cubicBezTo>
                    <a:pt x="9" y="54"/>
                    <a:pt x="8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4"/>
                    <a:pt x="12" y="45"/>
                    <a:pt x="13" y="45"/>
                  </a:cubicBezTo>
                  <a:cubicBezTo>
                    <a:pt x="13" y="46"/>
                    <a:pt x="13" y="46"/>
                    <a:pt x="13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6" y="48"/>
                  </a:cubicBezTo>
                  <a:cubicBezTo>
                    <a:pt x="17" y="48"/>
                    <a:pt x="18" y="48"/>
                    <a:pt x="19" y="47"/>
                  </a:cubicBezTo>
                  <a:cubicBezTo>
                    <a:pt x="20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02" name="Freeform 39">
              <a:extLst>
                <a:ext uri="{FF2B5EF4-FFF2-40B4-BE49-F238E27FC236}">
                  <a16:creationId xmlns:a16="http://schemas.microsoft.com/office/drawing/2014/main" id="{EA37D3DF-3401-44BD-97F4-F423BFC87A1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530436" y="6174213"/>
              <a:ext cx="80211" cy="137753"/>
            </a:xfrm>
            <a:custGeom>
              <a:avLst/>
              <a:gdLst>
                <a:gd name="T0" fmla="*/ 23 w 31"/>
                <a:gd name="T1" fmla="*/ 54 h 54"/>
                <a:gd name="T2" fmla="*/ 23 w 31"/>
                <a:gd name="T3" fmla="*/ 32 h 54"/>
                <a:gd name="T4" fmla="*/ 21 w 31"/>
                <a:gd name="T5" fmla="*/ 24 h 54"/>
                <a:gd name="T6" fmla="*/ 15 w 31"/>
                <a:gd name="T7" fmla="*/ 22 h 54"/>
                <a:gd name="T8" fmla="*/ 12 w 31"/>
                <a:gd name="T9" fmla="*/ 22 h 54"/>
                <a:gd name="T10" fmla="*/ 9 w 31"/>
                <a:gd name="T11" fmla="*/ 24 h 54"/>
                <a:gd name="T12" fmla="*/ 8 w 31"/>
                <a:gd name="T13" fmla="*/ 27 h 54"/>
                <a:gd name="T14" fmla="*/ 7 w 31"/>
                <a:gd name="T15" fmla="*/ 31 h 54"/>
                <a:gd name="T16" fmla="*/ 7 w 31"/>
                <a:gd name="T17" fmla="*/ 54 h 54"/>
                <a:gd name="T18" fmla="*/ 0 w 31"/>
                <a:gd name="T19" fmla="*/ 54 h 54"/>
                <a:gd name="T20" fmla="*/ 0 w 31"/>
                <a:gd name="T21" fmla="*/ 4 h 54"/>
                <a:gd name="T22" fmla="*/ 7 w 31"/>
                <a:gd name="T23" fmla="*/ 0 h 54"/>
                <a:gd name="T24" fmla="*/ 7 w 31"/>
                <a:gd name="T25" fmla="*/ 19 h 54"/>
                <a:gd name="T26" fmla="*/ 9 w 31"/>
                <a:gd name="T27" fmla="*/ 17 h 54"/>
                <a:gd name="T28" fmla="*/ 11 w 31"/>
                <a:gd name="T29" fmla="*/ 16 h 54"/>
                <a:gd name="T30" fmla="*/ 14 w 31"/>
                <a:gd name="T31" fmla="*/ 15 h 54"/>
                <a:gd name="T32" fmla="*/ 17 w 31"/>
                <a:gd name="T33" fmla="*/ 15 h 54"/>
                <a:gd name="T34" fmla="*/ 23 w 31"/>
                <a:gd name="T35" fmla="*/ 16 h 54"/>
                <a:gd name="T36" fmla="*/ 27 w 31"/>
                <a:gd name="T37" fmla="*/ 19 h 54"/>
                <a:gd name="T38" fmla="*/ 30 w 31"/>
                <a:gd name="T39" fmla="*/ 24 h 54"/>
                <a:gd name="T40" fmla="*/ 31 w 31"/>
                <a:gd name="T41" fmla="*/ 32 h 54"/>
                <a:gd name="T42" fmla="*/ 31 w 31"/>
                <a:gd name="T43" fmla="*/ 54 h 54"/>
                <a:gd name="T44" fmla="*/ 23 w 31"/>
                <a:gd name="T4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4">
                  <a:moveTo>
                    <a:pt x="23" y="54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2" y="26"/>
                    <a:pt x="21" y="24"/>
                  </a:cubicBezTo>
                  <a:cubicBezTo>
                    <a:pt x="20" y="22"/>
                    <a:pt x="18" y="22"/>
                    <a:pt x="15" y="22"/>
                  </a:cubicBezTo>
                  <a:cubicBezTo>
                    <a:pt x="14" y="22"/>
                    <a:pt x="13" y="22"/>
                    <a:pt x="12" y="22"/>
                  </a:cubicBezTo>
                  <a:cubicBezTo>
                    <a:pt x="11" y="22"/>
                    <a:pt x="10" y="23"/>
                    <a:pt x="9" y="24"/>
                  </a:cubicBezTo>
                  <a:cubicBezTo>
                    <a:pt x="9" y="25"/>
                    <a:pt x="8" y="26"/>
                    <a:pt x="8" y="27"/>
                  </a:cubicBezTo>
                  <a:cubicBezTo>
                    <a:pt x="7" y="28"/>
                    <a:pt x="7" y="30"/>
                    <a:pt x="7" y="31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8" y="18"/>
                    <a:pt x="9" y="17"/>
                  </a:cubicBezTo>
                  <a:cubicBezTo>
                    <a:pt x="10" y="17"/>
                    <a:pt x="10" y="16"/>
                    <a:pt x="11" y="16"/>
                  </a:cubicBezTo>
                  <a:cubicBezTo>
                    <a:pt x="12" y="15"/>
                    <a:pt x="13" y="15"/>
                    <a:pt x="14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19" y="15"/>
                    <a:pt x="21" y="15"/>
                    <a:pt x="23" y="16"/>
                  </a:cubicBezTo>
                  <a:cubicBezTo>
                    <a:pt x="25" y="16"/>
                    <a:pt x="26" y="17"/>
                    <a:pt x="27" y="19"/>
                  </a:cubicBezTo>
                  <a:cubicBezTo>
                    <a:pt x="28" y="20"/>
                    <a:pt x="29" y="22"/>
                    <a:pt x="30" y="24"/>
                  </a:cubicBezTo>
                  <a:cubicBezTo>
                    <a:pt x="30" y="27"/>
                    <a:pt x="31" y="29"/>
                    <a:pt x="31" y="32"/>
                  </a:cubicBezTo>
                  <a:cubicBezTo>
                    <a:pt x="31" y="54"/>
                    <a:pt x="31" y="54"/>
                    <a:pt x="31" y="54"/>
                  </a:cubicBezTo>
                  <a:lnTo>
                    <a:pt x="23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03" name="Freeform 40">
              <a:extLst>
                <a:ext uri="{FF2B5EF4-FFF2-40B4-BE49-F238E27FC236}">
                  <a16:creationId xmlns:a16="http://schemas.microsoft.com/office/drawing/2014/main" id="{7DFA4B46-95EA-4D4D-800F-4D2DB7BB66E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628084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7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2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19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5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1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5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04" name="Freeform 41">
              <a:extLst>
                <a:ext uri="{FF2B5EF4-FFF2-40B4-BE49-F238E27FC236}">
                  <a16:creationId xmlns:a16="http://schemas.microsoft.com/office/drawing/2014/main" id="{EF5012BA-3255-4BEF-8F4F-9117A6BEF32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772813" y="6212575"/>
              <a:ext cx="81955" cy="101135"/>
            </a:xfrm>
            <a:custGeom>
              <a:avLst/>
              <a:gdLst>
                <a:gd name="T0" fmla="*/ 24 w 32"/>
                <a:gd name="T1" fmla="*/ 39 h 40"/>
                <a:gd name="T2" fmla="*/ 24 w 32"/>
                <a:gd name="T3" fmla="*/ 35 h 40"/>
                <a:gd name="T4" fmla="*/ 22 w 32"/>
                <a:gd name="T5" fmla="*/ 37 h 40"/>
                <a:gd name="T6" fmla="*/ 20 w 32"/>
                <a:gd name="T7" fmla="*/ 38 h 40"/>
                <a:gd name="T8" fmla="*/ 17 w 32"/>
                <a:gd name="T9" fmla="*/ 39 h 40"/>
                <a:gd name="T10" fmla="*/ 14 w 32"/>
                <a:gd name="T11" fmla="*/ 40 h 40"/>
                <a:gd name="T12" fmla="*/ 9 w 32"/>
                <a:gd name="T13" fmla="*/ 39 h 40"/>
                <a:gd name="T14" fmla="*/ 5 w 32"/>
                <a:gd name="T15" fmla="*/ 37 h 40"/>
                <a:gd name="T16" fmla="*/ 2 w 32"/>
                <a:gd name="T17" fmla="*/ 33 h 40"/>
                <a:gd name="T18" fmla="*/ 0 w 32"/>
                <a:gd name="T19" fmla="*/ 27 h 40"/>
                <a:gd name="T20" fmla="*/ 2 w 32"/>
                <a:gd name="T21" fmla="*/ 21 h 40"/>
                <a:gd name="T22" fmla="*/ 5 w 32"/>
                <a:gd name="T23" fmla="*/ 17 h 40"/>
                <a:gd name="T24" fmla="*/ 10 w 32"/>
                <a:gd name="T25" fmla="*/ 15 h 40"/>
                <a:gd name="T26" fmla="*/ 16 w 32"/>
                <a:gd name="T27" fmla="*/ 14 h 40"/>
                <a:gd name="T28" fmla="*/ 21 w 32"/>
                <a:gd name="T29" fmla="*/ 15 h 40"/>
                <a:gd name="T30" fmla="*/ 24 w 32"/>
                <a:gd name="T31" fmla="*/ 16 h 40"/>
                <a:gd name="T32" fmla="*/ 24 w 32"/>
                <a:gd name="T33" fmla="*/ 13 h 40"/>
                <a:gd name="T34" fmla="*/ 22 w 32"/>
                <a:gd name="T35" fmla="*/ 8 h 40"/>
                <a:gd name="T36" fmla="*/ 17 w 32"/>
                <a:gd name="T37" fmla="*/ 6 h 40"/>
                <a:gd name="T38" fmla="*/ 12 w 32"/>
                <a:gd name="T39" fmla="*/ 7 h 40"/>
                <a:gd name="T40" fmla="*/ 7 w 32"/>
                <a:gd name="T41" fmla="*/ 9 h 40"/>
                <a:gd name="T42" fmla="*/ 4 w 32"/>
                <a:gd name="T43" fmla="*/ 3 h 40"/>
                <a:gd name="T44" fmla="*/ 10 w 32"/>
                <a:gd name="T45" fmla="*/ 0 h 40"/>
                <a:gd name="T46" fmla="*/ 17 w 32"/>
                <a:gd name="T47" fmla="*/ 0 h 40"/>
                <a:gd name="T48" fmla="*/ 23 w 32"/>
                <a:gd name="T49" fmla="*/ 0 h 40"/>
                <a:gd name="T50" fmla="*/ 28 w 32"/>
                <a:gd name="T51" fmla="*/ 3 h 40"/>
                <a:gd name="T52" fmla="*/ 31 w 32"/>
                <a:gd name="T53" fmla="*/ 7 h 40"/>
                <a:gd name="T54" fmla="*/ 32 w 32"/>
                <a:gd name="T55" fmla="*/ 12 h 40"/>
                <a:gd name="T56" fmla="*/ 32 w 32"/>
                <a:gd name="T57" fmla="*/ 39 h 40"/>
                <a:gd name="T58" fmla="*/ 24 w 32"/>
                <a:gd name="T59" fmla="*/ 39 h 40"/>
                <a:gd name="T60" fmla="*/ 24 w 32"/>
                <a:gd name="T61" fmla="*/ 22 h 40"/>
                <a:gd name="T62" fmla="*/ 22 w 32"/>
                <a:gd name="T63" fmla="*/ 22 h 40"/>
                <a:gd name="T64" fmla="*/ 21 w 32"/>
                <a:gd name="T65" fmla="*/ 21 h 40"/>
                <a:gd name="T66" fmla="*/ 18 w 32"/>
                <a:gd name="T67" fmla="*/ 21 h 40"/>
                <a:gd name="T68" fmla="*/ 16 w 32"/>
                <a:gd name="T69" fmla="*/ 21 h 40"/>
                <a:gd name="T70" fmla="*/ 10 w 32"/>
                <a:gd name="T71" fmla="*/ 22 h 40"/>
                <a:gd name="T72" fmla="*/ 8 w 32"/>
                <a:gd name="T73" fmla="*/ 26 h 40"/>
                <a:gd name="T74" fmla="*/ 8 w 32"/>
                <a:gd name="T75" fmla="*/ 29 h 40"/>
                <a:gd name="T76" fmla="*/ 10 w 32"/>
                <a:gd name="T77" fmla="*/ 31 h 40"/>
                <a:gd name="T78" fmla="*/ 12 w 32"/>
                <a:gd name="T79" fmla="*/ 32 h 40"/>
                <a:gd name="T80" fmla="*/ 15 w 32"/>
                <a:gd name="T81" fmla="*/ 33 h 40"/>
                <a:gd name="T82" fmla="*/ 18 w 32"/>
                <a:gd name="T83" fmla="*/ 32 h 40"/>
                <a:gd name="T84" fmla="*/ 21 w 32"/>
                <a:gd name="T85" fmla="*/ 31 h 40"/>
                <a:gd name="T86" fmla="*/ 23 w 32"/>
                <a:gd name="T87" fmla="*/ 30 h 40"/>
                <a:gd name="T88" fmla="*/ 24 w 32"/>
                <a:gd name="T89" fmla="*/ 28 h 40"/>
                <a:gd name="T90" fmla="*/ 24 w 32"/>
                <a:gd name="T91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2" h="40">
                  <a:moveTo>
                    <a:pt x="24" y="39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23" y="36"/>
                    <a:pt x="23" y="37"/>
                    <a:pt x="22" y="37"/>
                  </a:cubicBezTo>
                  <a:cubicBezTo>
                    <a:pt x="21" y="37"/>
                    <a:pt x="21" y="38"/>
                    <a:pt x="20" y="38"/>
                  </a:cubicBezTo>
                  <a:cubicBezTo>
                    <a:pt x="19" y="39"/>
                    <a:pt x="18" y="39"/>
                    <a:pt x="17" y="39"/>
                  </a:cubicBezTo>
                  <a:cubicBezTo>
                    <a:pt x="16" y="39"/>
                    <a:pt x="15" y="40"/>
                    <a:pt x="14" y="40"/>
                  </a:cubicBezTo>
                  <a:cubicBezTo>
                    <a:pt x="12" y="40"/>
                    <a:pt x="11" y="39"/>
                    <a:pt x="9" y="39"/>
                  </a:cubicBezTo>
                  <a:cubicBezTo>
                    <a:pt x="7" y="38"/>
                    <a:pt x="6" y="38"/>
                    <a:pt x="5" y="37"/>
                  </a:cubicBezTo>
                  <a:cubicBezTo>
                    <a:pt x="3" y="36"/>
                    <a:pt x="2" y="34"/>
                    <a:pt x="2" y="33"/>
                  </a:cubicBezTo>
                  <a:cubicBezTo>
                    <a:pt x="1" y="31"/>
                    <a:pt x="0" y="29"/>
                    <a:pt x="0" y="27"/>
                  </a:cubicBezTo>
                  <a:cubicBezTo>
                    <a:pt x="0" y="24"/>
                    <a:pt x="1" y="23"/>
                    <a:pt x="2" y="21"/>
                  </a:cubicBezTo>
                  <a:cubicBezTo>
                    <a:pt x="2" y="20"/>
                    <a:pt x="3" y="18"/>
                    <a:pt x="5" y="17"/>
                  </a:cubicBezTo>
                  <a:cubicBezTo>
                    <a:pt x="6" y="16"/>
                    <a:pt x="8" y="15"/>
                    <a:pt x="10" y="15"/>
                  </a:cubicBezTo>
                  <a:cubicBezTo>
                    <a:pt x="12" y="14"/>
                    <a:pt x="14" y="14"/>
                    <a:pt x="16" y="14"/>
                  </a:cubicBezTo>
                  <a:cubicBezTo>
                    <a:pt x="18" y="14"/>
                    <a:pt x="19" y="14"/>
                    <a:pt x="21" y="15"/>
                  </a:cubicBezTo>
                  <a:cubicBezTo>
                    <a:pt x="22" y="15"/>
                    <a:pt x="23" y="15"/>
                    <a:pt x="24" y="16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11"/>
                    <a:pt x="24" y="9"/>
                    <a:pt x="22" y="8"/>
                  </a:cubicBezTo>
                  <a:cubicBezTo>
                    <a:pt x="21" y="7"/>
                    <a:pt x="19" y="6"/>
                    <a:pt x="17" y="6"/>
                  </a:cubicBezTo>
                  <a:cubicBezTo>
                    <a:pt x="15" y="6"/>
                    <a:pt x="13" y="6"/>
                    <a:pt x="12" y="7"/>
                  </a:cubicBezTo>
                  <a:cubicBezTo>
                    <a:pt x="10" y="7"/>
                    <a:pt x="9" y="8"/>
                    <a:pt x="7" y="9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6" y="2"/>
                    <a:pt x="8" y="1"/>
                    <a:pt x="10" y="0"/>
                  </a:cubicBezTo>
                  <a:cubicBezTo>
                    <a:pt x="12" y="0"/>
                    <a:pt x="15" y="0"/>
                    <a:pt x="17" y="0"/>
                  </a:cubicBezTo>
                  <a:cubicBezTo>
                    <a:pt x="19" y="0"/>
                    <a:pt x="21" y="0"/>
                    <a:pt x="23" y="0"/>
                  </a:cubicBezTo>
                  <a:cubicBezTo>
                    <a:pt x="25" y="1"/>
                    <a:pt x="26" y="2"/>
                    <a:pt x="28" y="3"/>
                  </a:cubicBezTo>
                  <a:cubicBezTo>
                    <a:pt x="29" y="4"/>
                    <a:pt x="30" y="5"/>
                    <a:pt x="31" y="7"/>
                  </a:cubicBezTo>
                  <a:cubicBezTo>
                    <a:pt x="31" y="8"/>
                    <a:pt x="32" y="10"/>
                    <a:pt x="32" y="1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24" y="39"/>
                  </a:lnTo>
                  <a:close/>
                  <a:moveTo>
                    <a:pt x="24" y="22"/>
                  </a:moveTo>
                  <a:cubicBezTo>
                    <a:pt x="24" y="22"/>
                    <a:pt x="23" y="22"/>
                    <a:pt x="22" y="22"/>
                  </a:cubicBezTo>
                  <a:cubicBezTo>
                    <a:pt x="22" y="21"/>
                    <a:pt x="21" y="21"/>
                    <a:pt x="21" y="21"/>
                  </a:cubicBezTo>
                  <a:cubicBezTo>
                    <a:pt x="20" y="21"/>
                    <a:pt x="19" y="21"/>
                    <a:pt x="18" y="21"/>
                  </a:cubicBezTo>
                  <a:cubicBezTo>
                    <a:pt x="17" y="21"/>
                    <a:pt x="17" y="21"/>
                    <a:pt x="16" y="21"/>
                  </a:cubicBezTo>
                  <a:cubicBezTo>
                    <a:pt x="13" y="21"/>
                    <a:pt x="11" y="21"/>
                    <a:pt x="10" y="22"/>
                  </a:cubicBezTo>
                  <a:cubicBezTo>
                    <a:pt x="8" y="23"/>
                    <a:pt x="8" y="25"/>
                    <a:pt x="8" y="26"/>
                  </a:cubicBezTo>
                  <a:cubicBezTo>
                    <a:pt x="8" y="28"/>
                    <a:pt x="8" y="29"/>
                    <a:pt x="8" y="29"/>
                  </a:cubicBezTo>
                  <a:cubicBezTo>
                    <a:pt x="9" y="30"/>
                    <a:pt x="9" y="31"/>
                    <a:pt x="10" y="31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3" y="33"/>
                    <a:pt x="14" y="33"/>
                    <a:pt x="15" y="33"/>
                  </a:cubicBezTo>
                  <a:cubicBezTo>
                    <a:pt x="16" y="33"/>
                    <a:pt x="17" y="33"/>
                    <a:pt x="18" y="32"/>
                  </a:cubicBezTo>
                  <a:cubicBezTo>
                    <a:pt x="19" y="32"/>
                    <a:pt x="20" y="32"/>
                    <a:pt x="21" y="31"/>
                  </a:cubicBezTo>
                  <a:cubicBezTo>
                    <a:pt x="21" y="31"/>
                    <a:pt x="22" y="30"/>
                    <a:pt x="23" y="30"/>
                  </a:cubicBezTo>
                  <a:cubicBezTo>
                    <a:pt x="23" y="29"/>
                    <a:pt x="24" y="28"/>
                    <a:pt x="24" y="28"/>
                  </a:cubicBezTo>
                  <a:lnTo>
                    <a:pt x="24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05" name="Freeform 42">
              <a:extLst>
                <a:ext uri="{FF2B5EF4-FFF2-40B4-BE49-F238E27FC236}">
                  <a16:creationId xmlns:a16="http://schemas.microsoft.com/office/drawing/2014/main" id="{223989A0-E246-4806-AF7E-9D6C2B1DD48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877436" y="6212575"/>
              <a:ext cx="78468" cy="99391"/>
            </a:xfrm>
            <a:custGeom>
              <a:avLst/>
              <a:gdLst>
                <a:gd name="T0" fmla="*/ 23 w 31"/>
                <a:gd name="T1" fmla="*/ 39 h 39"/>
                <a:gd name="T2" fmla="*/ 23 w 31"/>
                <a:gd name="T3" fmla="*/ 17 h 39"/>
                <a:gd name="T4" fmla="*/ 22 w 31"/>
                <a:gd name="T5" fmla="*/ 9 h 39"/>
                <a:gd name="T6" fmla="*/ 15 w 31"/>
                <a:gd name="T7" fmla="*/ 7 h 39"/>
                <a:gd name="T8" fmla="*/ 12 w 31"/>
                <a:gd name="T9" fmla="*/ 7 h 39"/>
                <a:gd name="T10" fmla="*/ 10 w 31"/>
                <a:gd name="T11" fmla="*/ 9 h 39"/>
                <a:gd name="T12" fmla="*/ 8 w 31"/>
                <a:gd name="T13" fmla="*/ 12 h 39"/>
                <a:gd name="T14" fmla="*/ 8 w 31"/>
                <a:gd name="T15" fmla="*/ 16 h 39"/>
                <a:gd name="T16" fmla="*/ 8 w 31"/>
                <a:gd name="T17" fmla="*/ 39 h 39"/>
                <a:gd name="T18" fmla="*/ 0 w 31"/>
                <a:gd name="T19" fmla="*/ 39 h 39"/>
                <a:gd name="T20" fmla="*/ 0 w 31"/>
                <a:gd name="T21" fmla="*/ 0 h 39"/>
                <a:gd name="T22" fmla="*/ 8 w 31"/>
                <a:gd name="T23" fmla="*/ 0 h 39"/>
                <a:gd name="T24" fmla="*/ 8 w 31"/>
                <a:gd name="T25" fmla="*/ 4 h 39"/>
                <a:gd name="T26" fmla="*/ 9 w 31"/>
                <a:gd name="T27" fmla="*/ 2 h 39"/>
                <a:gd name="T28" fmla="*/ 12 w 31"/>
                <a:gd name="T29" fmla="*/ 1 h 39"/>
                <a:gd name="T30" fmla="*/ 14 w 31"/>
                <a:gd name="T31" fmla="*/ 0 h 39"/>
                <a:gd name="T32" fmla="*/ 17 w 31"/>
                <a:gd name="T33" fmla="*/ 0 h 39"/>
                <a:gd name="T34" fmla="*/ 23 w 31"/>
                <a:gd name="T35" fmla="*/ 1 h 39"/>
                <a:gd name="T36" fmla="*/ 28 w 31"/>
                <a:gd name="T37" fmla="*/ 4 h 39"/>
                <a:gd name="T38" fmla="*/ 30 w 31"/>
                <a:gd name="T39" fmla="*/ 9 h 39"/>
                <a:gd name="T40" fmla="*/ 31 w 31"/>
                <a:gd name="T41" fmla="*/ 17 h 39"/>
                <a:gd name="T42" fmla="*/ 31 w 31"/>
                <a:gd name="T43" fmla="*/ 39 h 39"/>
                <a:gd name="T44" fmla="*/ 23 w 31"/>
                <a:gd name="T4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39">
                  <a:moveTo>
                    <a:pt x="23" y="39"/>
                  </a:moveTo>
                  <a:cubicBezTo>
                    <a:pt x="23" y="17"/>
                    <a:pt x="23" y="17"/>
                    <a:pt x="23" y="17"/>
                  </a:cubicBezTo>
                  <a:cubicBezTo>
                    <a:pt x="23" y="14"/>
                    <a:pt x="23" y="11"/>
                    <a:pt x="22" y="9"/>
                  </a:cubicBezTo>
                  <a:cubicBezTo>
                    <a:pt x="20" y="7"/>
                    <a:pt x="18" y="7"/>
                    <a:pt x="15" y="7"/>
                  </a:cubicBezTo>
                  <a:cubicBezTo>
                    <a:pt x="14" y="7"/>
                    <a:pt x="13" y="7"/>
                    <a:pt x="12" y="7"/>
                  </a:cubicBezTo>
                  <a:cubicBezTo>
                    <a:pt x="11" y="8"/>
                    <a:pt x="10" y="8"/>
                    <a:pt x="10" y="9"/>
                  </a:cubicBezTo>
                  <a:cubicBezTo>
                    <a:pt x="9" y="10"/>
                    <a:pt x="8" y="11"/>
                    <a:pt x="8" y="12"/>
                  </a:cubicBezTo>
                  <a:cubicBezTo>
                    <a:pt x="8" y="14"/>
                    <a:pt x="8" y="15"/>
                    <a:pt x="8" y="16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9" y="3"/>
                    <a:pt x="9" y="2"/>
                  </a:cubicBezTo>
                  <a:cubicBezTo>
                    <a:pt x="10" y="2"/>
                    <a:pt x="11" y="1"/>
                    <a:pt x="12" y="1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20" y="0"/>
                    <a:pt x="22" y="0"/>
                    <a:pt x="23" y="1"/>
                  </a:cubicBezTo>
                  <a:cubicBezTo>
                    <a:pt x="25" y="1"/>
                    <a:pt x="26" y="2"/>
                    <a:pt x="28" y="4"/>
                  </a:cubicBezTo>
                  <a:cubicBezTo>
                    <a:pt x="29" y="5"/>
                    <a:pt x="29" y="7"/>
                    <a:pt x="30" y="9"/>
                  </a:cubicBezTo>
                  <a:cubicBezTo>
                    <a:pt x="31" y="11"/>
                    <a:pt x="31" y="14"/>
                    <a:pt x="31" y="17"/>
                  </a:cubicBezTo>
                  <a:cubicBezTo>
                    <a:pt x="31" y="39"/>
                    <a:pt x="31" y="39"/>
                    <a:pt x="31" y="39"/>
                  </a:cubicBezTo>
                  <a:lnTo>
                    <a:pt x="23" y="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06" name="Freeform 43">
              <a:extLst>
                <a:ext uri="{FF2B5EF4-FFF2-40B4-BE49-F238E27FC236}">
                  <a16:creationId xmlns:a16="http://schemas.microsoft.com/office/drawing/2014/main" id="{5FED967A-F1ED-4489-A689-A9A49A27808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975084" y="6212575"/>
              <a:ext cx="73236" cy="101135"/>
            </a:xfrm>
            <a:custGeom>
              <a:avLst/>
              <a:gdLst>
                <a:gd name="T0" fmla="*/ 28 w 29"/>
                <a:gd name="T1" fmla="*/ 4 h 40"/>
                <a:gd name="T2" fmla="*/ 24 w 29"/>
                <a:gd name="T3" fmla="*/ 10 h 40"/>
                <a:gd name="T4" fmla="*/ 20 w 29"/>
                <a:gd name="T5" fmla="*/ 7 h 40"/>
                <a:gd name="T6" fmla="*/ 14 w 29"/>
                <a:gd name="T7" fmla="*/ 6 h 40"/>
                <a:gd name="T8" fmla="*/ 10 w 29"/>
                <a:gd name="T9" fmla="*/ 7 h 40"/>
                <a:gd name="T10" fmla="*/ 9 w 29"/>
                <a:gd name="T11" fmla="*/ 10 h 40"/>
                <a:gd name="T12" fmla="*/ 9 w 29"/>
                <a:gd name="T13" fmla="*/ 11 h 40"/>
                <a:gd name="T14" fmla="*/ 10 w 29"/>
                <a:gd name="T15" fmla="*/ 12 h 40"/>
                <a:gd name="T16" fmla="*/ 13 w 29"/>
                <a:gd name="T17" fmla="*/ 14 h 40"/>
                <a:gd name="T18" fmla="*/ 16 w 29"/>
                <a:gd name="T19" fmla="*/ 15 h 40"/>
                <a:gd name="T20" fmla="*/ 22 w 29"/>
                <a:gd name="T21" fmla="*/ 18 h 40"/>
                <a:gd name="T22" fmla="*/ 26 w 29"/>
                <a:gd name="T23" fmla="*/ 20 h 40"/>
                <a:gd name="T24" fmla="*/ 28 w 29"/>
                <a:gd name="T25" fmla="*/ 24 h 40"/>
                <a:gd name="T26" fmla="*/ 29 w 29"/>
                <a:gd name="T27" fmla="*/ 28 h 40"/>
                <a:gd name="T28" fmla="*/ 28 w 29"/>
                <a:gd name="T29" fmla="*/ 34 h 40"/>
                <a:gd name="T30" fmla="*/ 25 w 29"/>
                <a:gd name="T31" fmla="*/ 37 h 40"/>
                <a:gd name="T32" fmla="*/ 20 w 29"/>
                <a:gd name="T33" fmla="*/ 39 h 40"/>
                <a:gd name="T34" fmla="*/ 15 w 29"/>
                <a:gd name="T35" fmla="*/ 40 h 40"/>
                <a:gd name="T36" fmla="*/ 7 w 29"/>
                <a:gd name="T37" fmla="*/ 38 h 40"/>
                <a:gd name="T38" fmla="*/ 0 w 29"/>
                <a:gd name="T39" fmla="*/ 35 h 40"/>
                <a:gd name="T40" fmla="*/ 3 w 29"/>
                <a:gd name="T41" fmla="*/ 29 h 40"/>
                <a:gd name="T42" fmla="*/ 9 w 29"/>
                <a:gd name="T43" fmla="*/ 32 h 40"/>
                <a:gd name="T44" fmla="*/ 15 w 29"/>
                <a:gd name="T45" fmla="*/ 33 h 40"/>
                <a:gd name="T46" fmla="*/ 20 w 29"/>
                <a:gd name="T47" fmla="*/ 32 h 40"/>
                <a:gd name="T48" fmla="*/ 22 w 29"/>
                <a:gd name="T49" fmla="*/ 29 h 40"/>
                <a:gd name="T50" fmla="*/ 21 w 29"/>
                <a:gd name="T51" fmla="*/ 27 h 40"/>
                <a:gd name="T52" fmla="*/ 19 w 29"/>
                <a:gd name="T53" fmla="*/ 25 h 40"/>
                <a:gd name="T54" fmla="*/ 16 w 29"/>
                <a:gd name="T55" fmla="*/ 24 h 40"/>
                <a:gd name="T56" fmla="*/ 13 w 29"/>
                <a:gd name="T57" fmla="*/ 22 h 40"/>
                <a:gd name="T58" fmla="*/ 7 w 29"/>
                <a:gd name="T59" fmla="*/ 20 h 40"/>
                <a:gd name="T60" fmla="*/ 4 w 29"/>
                <a:gd name="T61" fmla="*/ 17 h 40"/>
                <a:gd name="T62" fmla="*/ 2 w 29"/>
                <a:gd name="T63" fmla="*/ 14 h 40"/>
                <a:gd name="T64" fmla="*/ 1 w 29"/>
                <a:gd name="T65" fmla="*/ 10 h 40"/>
                <a:gd name="T66" fmla="*/ 2 w 29"/>
                <a:gd name="T67" fmla="*/ 5 h 40"/>
                <a:gd name="T68" fmla="*/ 5 w 29"/>
                <a:gd name="T69" fmla="*/ 2 h 40"/>
                <a:gd name="T70" fmla="*/ 9 w 29"/>
                <a:gd name="T71" fmla="*/ 0 h 40"/>
                <a:gd name="T72" fmla="*/ 15 w 29"/>
                <a:gd name="T73" fmla="*/ 0 h 40"/>
                <a:gd name="T74" fmla="*/ 22 w 29"/>
                <a:gd name="T75" fmla="*/ 1 h 40"/>
                <a:gd name="T76" fmla="*/ 28 w 29"/>
                <a:gd name="T7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" h="40">
                  <a:moveTo>
                    <a:pt x="28" y="4"/>
                  </a:moveTo>
                  <a:cubicBezTo>
                    <a:pt x="24" y="10"/>
                    <a:pt x="24" y="10"/>
                    <a:pt x="24" y="10"/>
                  </a:cubicBezTo>
                  <a:cubicBezTo>
                    <a:pt x="23" y="8"/>
                    <a:pt x="21" y="8"/>
                    <a:pt x="20" y="7"/>
                  </a:cubicBezTo>
                  <a:cubicBezTo>
                    <a:pt x="18" y="7"/>
                    <a:pt x="16" y="6"/>
                    <a:pt x="14" y="6"/>
                  </a:cubicBezTo>
                  <a:cubicBezTo>
                    <a:pt x="12" y="6"/>
                    <a:pt x="11" y="7"/>
                    <a:pt x="10" y="7"/>
                  </a:cubicBezTo>
                  <a:cubicBezTo>
                    <a:pt x="9" y="8"/>
                    <a:pt x="9" y="9"/>
                    <a:pt x="9" y="10"/>
                  </a:cubicBezTo>
                  <a:cubicBezTo>
                    <a:pt x="9" y="10"/>
                    <a:pt x="9" y="11"/>
                    <a:pt x="9" y="11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3"/>
                    <a:pt x="12" y="13"/>
                    <a:pt x="13" y="14"/>
                  </a:cubicBezTo>
                  <a:cubicBezTo>
                    <a:pt x="14" y="14"/>
                    <a:pt x="15" y="15"/>
                    <a:pt x="16" y="15"/>
                  </a:cubicBezTo>
                  <a:cubicBezTo>
                    <a:pt x="18" y="16"/>
                    <a:pt x="20" y="17"/>
                    <a:pt x="22" y="18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1"/>
                    <a:pt x="28" y="22"/>
                    <a:pt x="28" y="24"/>
                  </a:cubicBezTo>
                  <a:cubicBezTo>
                    <a:pt x="29" y="25"/>
                    <a:pt x="29" y="26"/>
                    <a:pt x="29" y="28"/>
                  </a:cubicBezTo>
                  <a:cubicBezTo>
                    <a:pt x="29" y="30"/>
                    <a:pt x="29" y="32"/>
                    <a:pt x="28" y="34"/>
                  </a:cubicBezTo>
                  <a:cubicBezTo>
                    <a:pt x="27" y="35"/>
                    <a:pt x="26" y="36"/>
                    <a:pt x="25" y="37"/>
                  </a:cubicBezTo>
                  <a:cubicBezTo>
                    <a:pt x="23" y="38"/>
                    <a:pt x="22" y="39"/>
                    <a:pt x="20" y="39"/>
                  </a:cubicBezTo>
                  <a:cubicBezTo>
                    <a:pt x="18" y="39"/>
                    <a:pt x="17" y="40"/>
                    <a:pt x="15" y="40"/>
                  </a:cubicBezTo>
                  <a:cubicBezTo>
                    <a:pt x="12" y="40"/>
                    <a:pt x="10" y="39"/>
                    <a:pt x="7" y="38"/>
                  </a:cubicBezTo>
                  <a:cubicBezTo>
                    <a:pt x="4" y="37"/>
                    <a:pt x="2" y="36"/>
                    <a:pt x="0" y="35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5" y="30"/>
                    <a:pt x="7" y="31"/>
                    <a:pt x="9" y="32"/>
                  </a:cubicBezTo>
                  <a:cubicBezTo>
                    <a:pt x="11" y="32"/>
                    <a:pt x="13" y="33"/>
                    <a:pt x="15" y="33"/>
                  </a:cubicBezTo>
                  <a:cubicBezTo>
                    <a:pt x="17" y="33"/>
                    <a:pt x="19" y="32"/>
                    <a:pt x="20" y="32"/>
                  </a:cubicBezTo>
                  <a:cubicBezTo>
                    <a:pt x="21" y="31"/>
                    <a:pt x="22" y="30"/>
                    <a:pt x="22" y="29"/>
                  </a:cubicBezTo>
                  <a:cubicBezTo>
                    <a:pt x="22" y="28"/>
                    <a:pt x="21" y="27"/>
                    <a:pt x="21" y="27"/>
                  </a:cubicBezTo>
                  <a:cubicBezTo>
                    <a:pt x="21" y="26"/>
                    <a:pt x="20" y="25"/>
                    <a:pt x="19" y="25"/>
                  </a:cubicBezTo>
                  <a:cubicBezTo>
                    <a:pt x="18" y="25"/>
                    <a:pt x="18" y="24"/>
                    <a:pt x="16" y="24"/>
                  </a:cubicBezTo>
                  <a:cubicBezTo>
                    <a:pt x="15" y="23"/>
                    <a:pt x="14" y="23"/>
                    <a:pt x="13" y="22"/>
                  </a:cubicBezTo>
                  <a:cubicBezTo>
                    <a:pt x="11" y="21"/>
                    <a:pt x="9" y="20"/>
                    <a:pt x="7" y="20"/>
                  </a:cubicBezTo>
                  <a:cubicBezTo>
                    <a:pt x="6" y="19"/>
                    <a:pt x="5" y="18"/>
                    <a:pt x="4" y="17"/>
                  </a:cubicBezTo>
                  <a:cubicBezTo>
                    <a:pt x="3" y="16"/>
                    <a:pt x="2" y="15"/>
                    <a:pt x="2" y="14"/>
                  </a:cubicBezTo>
                  <a:cubicBezTo>
                    <a:pt x="2" y="13"/>
                    <a:pt x="1" y="12"/>
                    <a:pt x="1" y="10"/>
                  </a:cubicBezTo>
                  <a:cubicBezTo>
                    <a:pt x="1" y="8"/>
                    <a:pt x="2" y="7"/>
                    <a:pt x="2" y="5"/>
                  </a:cubicBezTo>
                  <a:cubicBezTo>
                    <a:pt x="3" y="4"/>
                    <a:pt x="4" y="3"/>
                    <a:pt x="5" y="2"/>
                  </a:cubicBezTo>
                  <a:cubicBezTo>
                    <a:pt x="6" y="1"/>
                    <a:pt x="8" y="1"/>
                    <a:pt x="9" y="0"/>
                  </a:cubicBezTo>
                  <a:cubicBezTo>
                    <a:pt x="11" y="0"/>
                    <a:pt x="13" y="0"/>
                    <a:pt x="15" y="0"/>
                  </a:cubicBezTo>
                  <a:cubicBezTo>
                    <a:pt x="17" y="0"/>
                    <a:pt x="19" y="0"/>
                    <a:pt x="22" y="1"/>
                  </a:cubicBezTo>
                  <a:cubicBezTo>
                    <a:pt x="24" y="2"/>
                    <a:pt x="26" y="3"/>
                    <a:pt x="28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07" name="Freeform 44">
              <a:extLst>
                <a:ext uri="{FF2B5EF4-FFF2-40B4-BE49-F238E27FC236}">
                  <a16:creationId xmlns:a16="http://schemas.microsoft.com/office/drawing/2014/main" id="{DA362954-FE74-40B7-AB98-CC8AC60FFC8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058782" y="6212575"/>
              <a:ext cx="122060" cy="99391"/>
            </a:xfrm>
            <a:custGeom>
              <a:avLst/>
              <a:gdLst>
                <a:gd name="T0" fmla="*/ 55 w 70"/>
                <a:gd name="T1" fmla="*/ 57 h 57"/>
                <a:gd name="T2" fmla="*/ 45 w 70"/>
                <a:gd name="T3" fmla="*/ 57 h 57"/>
                <a:gd name="T4" fmla="*/ 35 w 70"/>
                <a:gd name="T5" fmla="*/ 17 h 57"/>
                <a:gd name="T6" fmla="*/ 25 w 70"/>
                <a:gd name="T7" fmla="*/ 57 h 57"/>
                <a:gd name="T8" fmla="*/ 14 w 70"/>
                <a:gd name="T9" fmla="*/ 57 h 57"/>
                <a:gd name="T10" fmla="*/ 0 w 70"/>
                <a:gd name="T11" fmla="*/ 0 h 57"/>
                <a:gd name="T12" fmla="*/ 10 w 70"/>
                <a:gd name="T13" fmla="*/ 0 h 57"/>
                <a:gd name="T14" fmla="*/ 20 w 70"/>
                <a:gd name="T15" fmla="*/ 39 h 57"/>
                <a:gd name="T16" fmla="*/ 30 w 70"/>
                <a:gd name="T17" fmla="*/ 0 h 57"/>
                <a:gd name="T18" fmla="*/ 39 w 70"/>
                <a:gd name="T19" fmla="*/ 0 h 57"/>
                <a:gd name="T20" fmla="*/ 49 w 70"/>
                <a:gd name="T21" fmla="*/ 39 h 57"/>
                <a:gd name="T22" fmla="*/ 60 w 70"/>
                <a:gd name="T23" fmla="*/ 0 h 57"/>
                <a:gd name="T24" fmla="*/ 70 w 70"/>
                <a:gd name="T25" fmla="*/ 0 h 57"/>
                <a:gd name="T26" fmla="*/ 55 w 70"/>
                <a:gd name="T2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57">
                  <a:moveTo>
                    <a:pt x="55" y="57"/>
                  </a:moveTo>
                  <a:lnTo>
                    <a:pt x="45" y="57"/>
                  </a:lnTo>
                  <a:lnTo>
                    <a:pt x="35" y="17"/>
                  </a:lnTo>
                  <a:lnTo>
                    <a:pt x="25" y="57"/>
                  </a:lnTo>
                  <a:lnTo>
                    <a:pt x="14" y="57"/>
                  </a:lnTo>
                  <a:lnTo>
                    <a:pt x="0" y="0"/>
                  </a:lnTo>
                  <a:lnTo>
                    <a:pt x="10" y="0"/>
                  </a:lnTo>
                  <a:lnTo>
                    <a:pt x="20" y="39"/>
                  </a:lnTo>
                  <a:lnTo>
                    <a:pt x="30" y="0"/>
                  </a:lnTo>
                  <a:lnTo>
                    <a:pt x="39" y="0"/>
                  </a:lnTo>
                  <a:lnTo>
                    <a:pt x="49" y="39"/>
                  </a:lnTo>
                  <a:lnTo>
                    <a:pt x="60" y="0"/>
                  </a:lnTo>
                  <a:lnTo>
                    <a:pt x="70" y="0"/>
                  </a:lnTo>
                  <a:lnTo>
                    <a:pt x="55" y="5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08" name="Freeform 45">
              <a:extLst>
                <a:ext uri="{FF2B5EF4-FFF2-40B4-BE49-F238E27FC236}">
                  <a16:creationId xmlns:a16="http://schemas.microsoft.com/office/drawing/2014/main" id="{C1C7EF3F-CB28-4C69-901C-8F9F09C5B59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191304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7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5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1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5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09" name="Freeform 46">
              <a:extLst>
                <a:ext uri="{FF2B5EF4-FFF2-40B4-BE49-F238E27FC236}">
                  <a16:creationId xmlns:a16="http://schemas.microsoft.com/office/drawing/2014/main" id="{80D5AA14-D31C-42E8-B89F-2FCABF20400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295927" y="6212575"/>
              <a:ext cx="57543" cy="99391"/>
            </a:xfrm>
            <a:custGeom>
              <a:avLst/>
              <a:gdLst>
                <a:gd name="T0" fmla="*/ 21 w 23"/>
                <a:gd name="T1" fmla="*/ 8 h 39"/>
                <a:gd name="T2" fmla="*/ 18 w 23"/>
                <a:gd name="T3" fmla="*/ 7 h 39"/>
                <a:gd name="T4" fmla="*/ 15 w 23"/>
                <a:gd name="T5" fmla="*/ 7 h 39"/>
                <a:gd name="T6" fmla="*/ 10 w 23"/>
                <a:gd name="T7" fmla="*/ 9 h 39"/>
                <a:gd name="T8" fmla="*/ 8 w 23"/>
                <a:gd name="T9" fmla="*/ 17 h 39"/>
                <a:gd name="T10" fmla="*/ 8 w 23"/>
                <a:gd name="T11" fmla="*/ 39 h 39"/>
                <a:gd name="T12" fmla="*/ 0 w 23"/>
                <a:gd name="T13" fmla="*/ 39 h 39"/>
                <a:gd name="T14" fmla="*/ 0 w 23"/>
                <a:gd name="T15" fmla="*/ 0 h 39"/>
                <a:gd name="T16" fmla="*/ 8 w 23"/>
                <a:gd name="T17" fmla="*/ 0 h 39"/>
                <a:gd name="T18" fmla="*/ 8 w 23"/>
                <a:gd name="T19" fmla="*/ 4 h 39"/>
                <a:gd name="T20" fmla="*/ 9 w 23"/>
                <a:gd name="T21" fmla="*/ 2 h 39"/>
                <a:gd name="T22" fmla="*/ 11 w 23"/>
                <a:gd name="T23" fmla="*/ 1 h 39"/>
                <a:gd name="T24" fmla="*/ 14 w 23"/>
                <a:gd name="T25" fmla="*/ 0 h 39"/>
                <a:gd name="T26" fmla="*/ 16 w 23"/>
                <a:gd name="T27" fmla="*/ 0 h 39"/>
                <a:gd name="T28" fmla="*/ 20 w 23"/>
                <a:gd name="T29" fmla="*/ 0 h 39"/>
                <a:gd name="T30" fmla="*/ 23 w 23"/>
                <a:gd name="T31" fmla="*/ 1 h 39"/>
                <a:gd name="T32" fmla="*/ 21 w 23"/>
                <a:gd name="T33" fmla="*/ 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39">
                  <a:moveTo>
                    <a:pt x="21" y="8"/>
                  </a:moveTo>
                  <a:cubicBezTo>
                    <a:pt x="20" y="8"/>
                    <a:pt x="19" y="8"/>
                    <a:pt x="18" y="7"/>
                  </a:cubicBezTo>
                  <a:cubicBezTo>
                    <a:pt x="17" y="7"/>
                    <a:pt x="16" y="7"/>
                    <a:pt x="15" y="7"/>
                  </a:cubicBezTo>
                  <a:cubicBezTo>
                    <a:pt x="13" y="7"/>
                    <a:pt x="11" y="8"/>
                    <a:pt x="10" y="9"/>
                  </a:cubicBezTo>
                  <a:cubicBezTo>
                    <a:pt x="8" y="11"/>
                    <a:pt x="8" y="14"/>
                    <a:pt x="8" y="1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9" y="3"/>
                    <a:pt x="9" y="2"/>
                  </a:cubicBezTo>
                  <a:cubicBezTo>
                    <a:pt x="10" y="2"/>
                    <a:pt x="10" y="1"/>
                    <a:pt x="11" y="1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8" y="0"/>
                    <a:pt x="19" y="0"/>
                    <a:pt x="20" y="0"/>
                  </a:cubicBezTo>
                  <a:cubicBezTo>
                    <a:pt x="21" y="0"/>
                    <a:pt x="22" y="1"/>
                    <a:pt x="23" y="1"/>
                  </a:cubicBezTo>
                  <a:lnTo>
                    <a:pt x="21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10" name="Freeform 47">
              <a:extLst>
                <a:ext uri="{FF2B5EF4-FFF2-40B4-BE49-F238E27FC236}">
                  <a16:creationId xmlns:a16="http://schemas.microsoft.com/office/drawing/2014/main" id="{3894EB82-A456-47F8-BB06-FE894AF4B86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346494" y="6284068"/>
              <a:ext cx="29644" cy="29643"/>
            </a:xfrm>
            <a:custGeom>
              <a:avLst/>
              <a:gdLst>
                <a:gd name="T0" fmla="*/ 12 w 12"/>
                <a:gd name="T1" fmla="*/ 6 h 12"/>
                <a:gd name="T2" fmla="*/ 11 w 12"/>
                <a:gd name="T3" fmla="*/ 8 h 12"/>
                <a:gd name="T4" fmla="*/ 10 w 12"/>
                <a:gd name="T5" fmla="*/ 10 h 12"/>
                <a:gd name="T6" fmla="*/ 8 w 12"/>
                <a:gd name="T7" fmla="*/ 11 h 12"/>
                <a:gd name="T8" fmla="*/ 6 w 12"/>
                <a:gd name="T9" fmla="*/ 12 h 12"/>
                <a:gd name="T10" fmla="*/ 3 w 12"/>
                <a:gd name="T11" fmla="*/ 11 h 12"/>
                <a:gd name="T12" fmla="*/ 2 w 12"/>
                <a:gd name="T13" fmla="*/ 10 h 12"/>
                <a:gd name="T14" fmla="*/ 0 w 12"/>
                <a:gd name="T15" fmla="*/ 8 h 12"/>
                <a:gd name="T16" fmla="*/ 0 w 12"/>
                <a:gd name="T17" fmla="*/ 6 h 12"/>
                <a:gd name="T18" fmla="*/ 0 w 12"/>
                <a:gd name="T19" fmla="*/ 4 h 12"/>
                <a:gd name="T20" fmla="*/ 2 w 12"/>
                <a:gd name="T21" fmla="*/ 2 h 12"/>
                <a:gd name="T22" fmla="*/ 3 w 12"/>
                <a:gd name="T23" fmla="*/ 0 h 12"/>
                <a:gd name="T24" fmla="*/ 6 w 12"/>
                <a:gd name="T25" fmla="*/ 0 h 12"/>
                <a:gd name="T26" fmla="*/ 8 w 12"/>
                <a:gd name="T27" fmla="*/ 0 h 12"/>
                <a:gd name="T28" fmla="*/ 10 w 12"/>
                <a:gd name="T29" fmla="*/ 2 h 12"/>
                <a:gd name="T30" fmla="*/ 11 w 12"/>
                <a:gd name="T31" fmla="*/ 4 h 12"/>
                <a:gd name="T32" fmla="*/ 12 w 12"/>
                <a:gd name="T33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2">
                  <a:moveTo>
                    <a:pt x="12" y="6"/>
                  </a:moveTo>
                  <a:cubicBezTo>
                    <a:pt x="12" y="7"/>
                    <a:pt x="11" y="7"/>
                    <a:pt x="11" y="8"/>
                  </a:cubicBezTo>
                  <a:cubicBezTo>
                    <a:pt x="11" y="9"/>
                    <a:pt x="10" y="9"/>
                    <a:pt x="10" y="10"/>
                  </a:cubicBezTo>
                  <a:cubicBezTo>
                    <a:pt x="9" y="10"/>
                    <a:pt x="9" y="11"/>
                    <a:pt x="8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5" y="12"/>
                    <a:pt x="4" y="11"/>
                    <a:pt x="3" y="11"/>
                  </a:cubicBezTo>
                  <a:cubicBezTo>
                    <a:pt x="3" y="11"/>
                    <a:pt x="2" y="10"/>
                    <a:pt x="2" y="10"/>
                  </a:cubicBezTo>
                  <a:cubicBezTo>
                    <a:pt x="1" y="9"/>
                    <a:pt x="1" y="9"/>
                    <a:pt x="0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2" y="1"/>
                    <a:pt x="3" y="1"/>
                    <a:pt x="3" y="0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7" y="0"/>
                    <a:pt x="7" y="0"/>
                    <a:pt x="8" y="0"/>
                  </a:cubicBezTo>
                  <a:cubicBezTo>
                    <a:pt x="9" y="1"/>
                    <a:pt x="9" y="1"/>
                    <a:pt x="10" y="2"/>
                  </a:cubicBezTo>
                  <a:cubicBezTo>
                    <a:pt x="10" y="2"/>
                    <a:pt x="11" y="3"/>
                    <a:pt x="11" y="4"/>
                  </a:cubicBezTo>
                  <a:cubicBezTo>
                    <a:pt x="11" y="4"/>
                    <a:pt x="12" y="5"/>
                    <a:pt x="12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11" name="Freeform 48">
              <a:extLst>
                <a:ext uri="{FF2B5EF4-FFF2-40B4-BE49-F238E27FC236}">
                  <a16:creationId xmlns:a16="http://schemas.microsoft.com/office/drawing/2014/main" id="{A88F5C3F-FAE1-4A50-86D3-E9A1CAA89A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98115" y="6388691"/>
              <a:ext cx="94161" cy="130778"/>
            </a:xfrm>
            <a:custGeom>
              <a:avLst/>
              <a:gdLst>
                <a:gd name="T0" fmla="*/ 32 w 54"/>
                <a:gd name="T1" fmla="*/ 12 h 75"/>
                <a:gd name="T2" fmla="*/ 32 w 54"/>
                <a:gd name="T3" fmla="*/ 75 h 75"/>
                <a:gd name="T4" fmla="*/ 22 w 54"/>
                <a:gd name="T5" fmla="*/ 75 h 75"/>
                <a:gd name="T6" fmla="*/ 22 w 54"/>
                <a:gd name="T7" fmla="*/ 12 h 75"/>
                <a:gd name="T8" fmla="*/ 0 w 54"/>
                <a:gd name="T9" fmla="*/ 12 h 75"/>
                <a:gd name="T10" fmla="*/ 0 w 54"/>
                <a:gd name="T11" fmla="*/ 0 h 75"/>
                <a:gd name="T12" fmla="*/ 54 w 54"/>
                <a:gd name="T13" fmla="*/ 0 h 75"/>
                <a:gd name="T14" fmla="*/ 54 w 54"/>
                <a:gd name="T15" fmla="*/ 12 h 75"/>
                <a:gd name="T16" fmla="*/ 32 w 54"/>
                <a:gd name="T17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75">
                  <a:moveTo>
                    <a:pt x="32" y="12"/>
                  </a:moveTo>
                  <a:lnTo>
                    <a:pt x="32" y="75"/>
                  </a:lnTo>
                  <a:lnTo>
                    <a:pt x="22" y="75"/>
                  </a:lnTo>
                  <a:lnTo>
                    <a:pt x="22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54" y="0"/>
                  </a:lnTo>
                  <a:lnTo>
                    <a:pt x="54" y="12"/>
                  </a:lnTo>
                  <a:lnTo>
                    <a:pt x="32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12" name="Freeform 49">
              <a:extLst>
                <a:ext uri="{FF2B5EF4-FFF2-40B4-BE49-F238E27FC236}">
                  <a16:creationId xmlns:a16="http://schemas.microsoft.com/office/drawing/2014/main" id="{1EFCBDA7-FA42-4391-9872-95EB6DDEA68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09713" y="6383459"/>
              <a:ext cx="78468" cy="136010"/>
            </a:xfrm>
            <a:custGeom>
              <a:avLst/>
              <a:gdLst>
                <a:gd name="T0" fmla="*/ 23 w 31"/>
                <a:gd name="T1" fmla="*/ 53 h 53"/>
                <a:gd name="T2" fmla="*/ 23 w 31"/>
                <a:gd name="T3" fmla="*/ 32 h 53"/>
                <a:gd name="T4" fmla="*/ 21 w 31"/>
                <a:gd name="T5" fmla="*/ 24 h 53"/>
                <a:gd name="T6" fmla="*/ 15 w 31"/>
                <a:gd name="T7" fmla="*/ 21 h 53"/>
                <a:gd name="T8" fmla="*/ 12 w 31"/>
                <a:gd name="T9" fmla="*/ 22 h 53"/>
                <a:gd name="T10" fmla="*/ 9 w 31"/>
                <a:gd name="T11" fmla="*/ 24 h 53"/>
                <a:gd name="T12" fmla="*/ 8 w 31"/>
                <a:gd name="T13" fmla="*/ 27 h 53"/>
                <a:gd name="T14" fmla="*/ 7 w 31"/>
                <a:gd name="T15" fmla="*/ 31 h 53"/>
                <a:gd name="T16" fmla="*/ 7 w 31"/>
                <a:gd name="T17" fmla="*/ 53 h 53"/>
                <a:gd name="T18" fmla="*/ 0 w 31"/>
                <a:gd name="T19" fmla="*/ 53 h 53"/>
                <a:gd name="T20" fmla="*/ 0 w 31"/>
                <a:gd name="T21" fmla="*/ 4 h 53"/>
                <a:gd name="T22" fmla="*/ 7 w 31"/>
                <a:gd name="T23" fmla="*/ 0 h 53"/>
                <a:gd name="T24" fmla="*/ 7 w 31"/>
                <a:gd name="T25" fmla="*/ 19 h 53"/>
                <a:gd name="T26" fmla="*/ 9 w 31"/>
                <a:gd name="T27" fmla="*/ 17 h 53"/>
                <a:gd name="T28" fmla="*/ 11 w 31"/>
                <a:gd name="T29" fmla="*/ 15 h 53"/>
                <a:gd name="T30" fmla="*/ 14 w 31"/>
                <a:gd name="T31" fmla="*/ 14 h 53"/>
                <a:gd name="T32" fmla="*/ 17 w 31"/>
                <a:gd name="T33" fmla="*/ 14 h 53"/>
                <a:gd name="T34" fmla="*/ 23 w 31"/>
                <a:gd name="T35" fmla="*/ 15 h 53"/>
                <a:gd name="T36" fmla="*/ 27 w 31"/>
                <a:gd name="T37" fmla="*/ 18 h 53"/>
                <a:gd name="T38" fmla="*/ 30 w 31"/>
                <a:gd name="T39" fmla="*/ 24 h 53"/>
                <a:gd name="T40" fmla="*/ 31 w 31"/>
                <a:gd name="T41" fmla="*/ 31 h 53"/>
                <a:gd name="T42" fmla="*/ 31 w 31"/>
                <a:gd name="T43" fmla="*/ 53 h 53"/>
                <a:gd name="T44" fmla="*/ 23 w 31"/>
                <a:gd name="T4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3">
                  <a:moveTo>
                    <a:pt x="23" y="53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2" y="25"/>
                    <a:pt x="21" y="24"/>
                  </a:cubicBezTo>
                  <a:cubicBezTo>
                    <a:pt x="20" y="22"/>
                    <a:pt x="18" y="21"/>
                    <a:pt x="15" y="21"/>
                  </a:cubicBezTo>
                  <a:cubicBezTo>
                    <a:pt x="14" y="21"/>
                    <a:pt x="13" y="21"/>
                    <a:pt x="12" y="22"/>
                  </a:cubicBezTo>
                  <a:cubicBezTo>
                    <a:pt x="11" y="22"/>
                    <a:pt x="10" y="23"/>
                    <a:pt x="9" y="24"/>
                  </a:cubicBezTo>
                  <a:cubicBezTo>
                    <a:pt x="9" y="24"/>
                    <a:pt x="8" y="25"/>
                    <a:pt x="8" y="27"/>
                  </a:cubicBezTo>
                  <a:cubicBezTo>
                    <a:pt x="7" y="28"/>
                    <a:pt x="7" y="29"/>
                    <a:pt x="7" y="31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8" y="17"/>
                    <a:pt x="9" y="17"/>
                  </a:cubicBezTo>
                  <a:cubicBezTo>
                    <a:pt x="10" y="16"/>
                    <a:pt x="10" y="16"/>
                    <a:pt x="11" y="15"/>
                  </a:cubicBezTo>
                  <a:cubicBezTo>
                    <a:pt x="12" y="15"/>
                    <a:pt x="13" y="15"/>
                    <a:pt x="14" y="14"/>
                  </a:cubicBezTo>
                  <a:cubicBezTo>
                    <a:pt x="15" y="14"/>
                    <a:pt x="16" y="14"/>
                    <a:pt x="17" y="14"/>
                  </a:cubicBezTo>
                  <a:cubicBezTo>
                    <a:pt x="19" y="14"/>
                    <a:pt x="21" y="14"/>
                    <a:pt x="23" y="15"/>
                  </a:cubicBezTo>
                  <a:cubicBezTo>
                    <a:pt x="25" y="16"/>
                    <a:pt x="26" y="17"/>
                    <a:pt x="27" y="18"/>
                  </a:cubicBezTo>
                  <a:cubicBezTo>
                    <a:pt x="28" y="20"/>
                    <a:pt x="29" y="22"/>
                    <a:pt x="30" y="24"/>
                  </a:cubicBezTo>
                  <a:cubicBezTo>
                    <a:pt x="30" y="26"/>
                    <a:pt x="31" y="29"/>
                    <a:pt x="31" y="31"/>
                  </a:cubicBezTo>
                  <a:cubicBezTo>
                    <a:pt x="31" y="53"/>
                    <a:pt x="31" y="53"/>
                    <a:pt x="31" y="53"/>
                  </a:cubicBezTo>
                  <a:lnTo>
                    <a:pt x="23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13" name="Freeform 50">
              <a:extLst>
                <a:ext uri="{FF2B5EF4-FFF2-40B4-BE49-F238E27FC236}">
                  <a16:creationId xmlns:a16="http://schemas.microsoft.com/office/drawing/2014/main" id="{721D8C30-DB23-4A0B-8A74-BC467086477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05618" y="6418333"/>
              <a:ext cx="85443" cy="102879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3 h 40"/>
                <a:gd name="T6" fmla="*/ 7 w 33"/>
                <a:gd name="T7" fmla="*/ 23 h 40"/>
                <a:gd name="T8" fmla="*/ 9 w 33"/>
                <a:gd name="T9" fmla="*/ 28 h 40"/>
                <a:gd name="T10" fmla="*/ 11 w 33"/>
                <a:gd name="T11" fmla="*/ 31 h 40"/>
                <a:gd name="T12" fmla="*/ 14 w 33"/>
                <a:gd name="T13" fmla="*/ 33 h 40"/>
                <a:gd name="T14" fmla="*/ 17 w 33"/>
                <a:gd name="T15" fmla="*/ 33 h 40"/>
                <a:gd name="T16" fmla="*/ 19 w 33"/>
                <a:gd name="T17" fmla="*/ 33 h 40"/>
                <a:gd name="T18" fmla="*/ 22 w 33"/>
                <a:gd name="T19" fmla="*/ 32 h 40"/>
                <a:gd name="T20" fmla="*/ 23 w 33"/>
                <a:gd name="T21" fmla="*/ 32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9 h 40"/>
                <a:gd name="T30" fmla="*/ 21 w 33"/>
                <a:gd name="T31" fmla="*/ 40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8 h 40"/>
                <a:gd name="T38" fmla="*/ 5 w 33"/>
                <a:gd name="T39" fmla="*/ 35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2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2 h 40"/>
                <a:gd name="T56" fmla="*/ 29 w 33"/>
                <a:gd name="T57" fmla="*/ 6 h 40"/>
                <a:gd name="T58" fmla="*/ 32 w 33"/>
                <a:gd name="T59" fmla="*/ 12 h 40"/>
                <a:gd name="T60" fmla="*/ 33 w 33"/>
                <a:gd name="T61" fmla="*/ 19 h 40"/>
                <a:gd name="T62" fmla="*/ 25 w 33"/>
                <a:gd name="T63" fmla="*/ 17 h 40"/>
                <a:gd name="T64" fmla="*/ 25 w 33"/>
                <a:gd name="T65" fmla="*/ 13 h 40"/>
                <a:gd name="T66" fmla="*/ 23 w 33"/>
                <a:gd name="T67" fmla="*/ 10 h 40"/>
                <a:gd name="T68" fmla="*/ 20 w 33"/>
                <a:gd name="T69" fmla="*/ 8 h 40"/>
                <a:gd name="T70" fmla="*/ 16 w 33"/>
                <a:gd name="T71" fmla="*/ 7 h 40"/>
                <a:gd name="T72" fmla="*/ 13 w 33"/>
                <a:gd name="T73" fmla="*/ 8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7 h 40"/>
                <a:gd name="T80" fmla="*/ 25 w 33"/>
                <a:gd name="T8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20"/>
                    <a:pt x="33" y="21"/>
                    <a:pt x="33" y="21"/>
                  </a:cubicBezTo>
                  <a:cubicBezTo>
                    <a:pt x="33" y="22"/>
                    <a:pt x="33" y="22"/>
                    <a:pt x="33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8" y="25"/>
                    <a:pt x="8" y="26"/>
                    <a:pt x="9" y="28"/>
                  </a:cubicBezTo>
                  <a:cubicBezTo>
                    <a:pt x="9" y="29"/>
                    <a:pt x="10" y="30"/>
                    <a:pt x="11" y="31"/>
                  </a:cubicBezTo>
                  <a:cubicBezTo>
                    <a:pt x="12" y="32"/>
                    <a:pt x="13" y="32"/>
                    <a:pt x="14" y="33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19" y="33"/>
                  </a:cubicBezTo>
                  <a:cubicBezTo>
                    <a:pt x="20" y="33"/>
                    <a:pt x="21" y="33"/>
                    <a:pt x="22" y="32"/>
                  </a:cubicBezTo>
                  <a:cubicBezTo>
                    <a:pt x="22" y="32"/>
                    <a:pt x="23" y="32"/>
                    <a:pt x="23" y="32"/>
                  </a:cubicBezTo>
                  <a:cubicBezTo>
                    <a:pt x="24" y="31"/>
                    <a:pt x="25" y="31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6"/>
                    <a:pt x="28" y="37"/>
                    <a:pt x="27" y="37"/>
                  </a:cubicBezTo>
                  <a:cubicBezTo>
                    <a:pt x="26" y="38"/>
                    <a:pt x="25" y="38"/>
                    <a:pt x="24" y="39"/>
                  </a:cubicBezTo>
                  <a:cubicBezTo>
                    <a:pt x="23" y="39"/>
                    <a:pt x="22" y="40"/>
                    <a:pt x="21" y="40"/>
                  </a:cubicBezTo>
                  <a:cubicBezTo>
                    <a:pt x="20" y="40"/>
                    <a:pt x="18" y="40"/>
                    <a:pt x="17" y="40"/>
                  </a:cubicBezTo>
                  <a:cubicBezTo>
                    <a:pt x="15" y="40"/>
                    <a:pt x="13" y="40"/>
                    <a:pt x="12" y="39"/>
                  </a:cubicBezTo>
                  <a:cubicBezTo>
                    <a:pt x="11" y="39"/>
                    <a:pt x="9" y="38"/>
                    <a:pt x="8" y="38"/>
                  </a:cubicBezTo>
                  <a:cubicBezTo>
                    <a:pt x="7" y="37"/>
                    <a:pt x="6" y="36"/>
                    <a:pt x="5" y="35"/>
                  </a:cubicBezTo>
                  <a:cubicBezTo>
                    <a:pt x="4" y="34"/>
                    <a:pt x="3" y="33"/>
                    <a:pt x="3" y="31"/>
                  </a:cubicBezTo>
                  <a:cubicBezTo>
                    <a:pt x="2" y="30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7"/>
                    <a:pt x="0" y="14"/>
                    <a:pt x="1" y="12"/>
                  </a:cubicBezTo>
                  <a:cubicBezTo>
                    <a:pt x="2" y="9"/>
                    <a:pt x="3" y="7"/>
                    <a:pt x="5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4" y="0"/>
                    <a:pt x="17" y="0"/>
                  </a:cubicBezTo>
                  <a:cubicBezTo>
                    <a:pt x="20" y="0"/>
                    <a:pt x="22" y="1"/>
                    <a:pt x="24" y="2"/>
                  </a:cubicBezTo>
                  <a:cubicBezTo>
                    <a:pt x="26" y="3"/>
                    <a:pt x="28" y="4"/>
                    <a:pt x="29" y="6"/>
                  </a:cubicBezTo>
                  <a:cubicBezTo>
                    <a:pt x="30" y="8"/>
                    <a:pt x="31" y="10"/>
                    <a:pt x="32" y="12"/>
                  </a:cubicBezTo>
                  <a:cubicBezTo>
                    <a:pt x="33" y="14"/>
                    <a:pt x="33" y="17"/>
                    <a:pt x="33" y="19"/>
                  </a:cubicBezTo>
                  <a:close/>
                  <a:moveTo>
                    <a:pt x="25" y="17"/>
                  </a:moveTo>
                  <a:cubicBezTo>
                    <a:pt x="25" y="15"/>
                    <a:pt x="25" y="14"/>
                    <a:pt x="25" y="13"/>
                  </a:cubicBezTo>
                  <a:cubicBezTo>
                    <a:pt x="24" y="12"/>
                    <a:pt x="24" y="11"/>
                    <a:pt x="23" y="10"/>
                  </a:cubicBezTo>
                  <a:cubicBezTo>
                    <a:pt x="22" y="9"/>
                    <a:pt x="21" y="8"/>
                    <a:pt x="20" y="8"/>
                  </a:cubicBezTo>
                  <a:cubicBezTo>
                    <a:pt x="19" y="7"/>
                    <a:pt x="18" y="7"/>
                    <a:pt x="16" y="7"/>
                  </a:cubicBezTo>
                  <a:cubicBezTo>
                    <a:pt x="15" y="7"/>
                    <a:pt x="14" y="7"/>
                    <a:pt x="13" y="8"/>
                  </a:cubicBezTo>
                  <a:cubicBezTo>
                    <a:pt x="12" y="8"/>
                    <a:pt x="11" y="9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4"/>
                    <a:pt x="8" y="15"/>
                    <a:pt x="8" y="17"/>
                  </a:cubicBezTo>
                  <a:lnTo>
                    <a:pt x="25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14" name="Freeform 51">
              <a:extLst>
                <a:ext uri="{FF2B5EF4-FFF2-40B4-BE49-F238E27FC236}">
                  <a16:creationId xmlns:a16="http://schemas.microsoft.com/office/drawing/2014/main" id="{01AD00CA-8BC7-4B62-AC64-03851855A7A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57320" y="6383459"/>
              <a:ext cx="83698" cy="137753"/>
            </a:xfrm>
            <a:custGeom>
              <a:avLst/>
              <a:gdLst>
                <a:gd name="T0" fmla="*/ 33 w 33"/>
                <a:gd name="T1" fmla="*/ 35 h 54"/>
                <a:gd name="T2" fmla="*/ 31 w 33"/>
                <a:gd name="T3" fmla="*/ 43 h 54"/>
                <a:gd name="T4" fmla="*/ 28 w 33"/>
                <a:gd name="T5" fmla="*/ 49 h 54"/>
                <a:gd name="T6" fmla="*/ 23 w 33"/>
                <a:gd name="T7" fmla="*/ 53 h 54"/>
                <a:gd name="T8" fmla="*/ 17 w 33"/>
                <a:gd name="T9" fmla="*/ 54 h 54"/>
                <a:gd name="T10" fmla="*/ 12 w 33"/>
                <a:gd name="T11" fmla="*/ 53 h 54"/>
                <a:gd name="T12" fmla="*/ 8 w 33"/>
                <a:gd name="T13" fmla="*/ 50 h 54"/>
                <a:gd name="T14" fmla="*/ 8 w 33"/>
                <a:gd name="T15" fmla="*/ 53 h 54"/>
                <a:gd name="T16" fmla="*/ 0 w 33"/>
                <a:gd name="T17" fmla="*/ 53 h 54"/>
                <a:gd name="T18" fmla="*/ 0 w 33"/>
                <a:gd name="T19" fmla="*/ 4 h 54"/>
                <a:gd name="T20" fmla="*/ 8 w 33"/>
                <a:gd name="T21" fmla="*/ 0 h 54"/>
                <a:gd name="T22" fmla="*/ 8 w 33"/>
                <a:gd name="T23" fmla="*/ 19 h 54"/>
                <a:gd name="T24" fmla="*/ 10 w 33"/>
                <a:gd name="T25" fmla="*/ 17 h 54"/>
                <a:gd name="T26" fmla="*/ 12 w 33"/>
                <a:gd name="T27" fmla="*/ 16 h 54"/>
                <a:gd name="T28" fmla="*/ 14 w 33"/>
                <a:gd name="T29" fmla="*/ 14 h 54"/>
                <a:gd name="T30" fmla="*/ 18 w 33"/>
                <a:gd name="T31" fmla="*/ 14 h 54"/>
                <a:gd name="T32" fmla="*/ 24 w 33"/>
                <a:gd name="T33" fmla="*/ 15 h 54"/>
                <a:gd name="T34" fmla="*/ 28 w 33"/>
                <a:gd name="T35" fmla="*/ 19 h 54"/>
                <a:gd name="T36" fmla="*/ 31 w 33"/>
                <a:gd name="T37" fmla="*/ 25 h 54"/>
                <a:gd name="T38" fmla="*/ 33 w 33"/>
                <a:gd name="T39" fmla="*/ 35 h 54"/>
                <a:gd name="T40" fmla="*/ 25 w 33"/>
                <a:gd name="T41" fmla="*/ 35 h 54"/>
                <a:gd name="T42" fmla="*/ 23 w 33"/>
                <a:gd name="T43" fmla="*/ 24 h 54"/>
                <a:gd name="T44" fmla="*/ 16 w 33"/>
                <a:gd name="T45" fmla="*/ 21 h 54"/>
                <a:gd name="T46" fmla="*/ 14 w 33"/>
                <a:gd name="T47" fmla="*/ 21 h 54"/>
                <a:gd name="T48" fmla="*/ 11 w 33"/>
                <a:gd name="T49" fmla="*/ 23 h 54"/>
                <a:gd name="T50" fmla="*/ 9 w 33"/>
                <a:gd name="T51" fmla="*/ 24 h 54"/>
                <a:gd name="T52" fmla="*/ 8 w 33"/>
                <a:gd name="T53" fmla="*/ 26 h 54"/>
                <a:gd name="T54" fmla="*/ 8 w 33"/>
                <a:gd name="T55" fmla="*/ 42 h 54"/>
                <a:gd name="T56" fmla="*/ 9 w 33"/>
                <a:gd name="T57" fmla="*/ 44 h 54"/>
                <a:gd name="T58" fmla="*/ 11 w 33"/>
                <a:gd name="T59" fmla="*/ 45 h 54"/>
                <a:gd name="T60" fmla="*/ 14 w 33"/>
                <a:gd name="T61" fmla="*/ 47 h 54"/>
                <a:gd name="T62" fmla="*/ 17 w 33"/>
                <a:gd name="T63" fmla="*/ 47 h 54"/>
                <a:gd name="T64" fmla="*/ 23 w 33"/>
                <a:gd name="T65" fmla="*/ 44 h 54"/>
                <a:gd name="T66" fmla="*/ 25 w 33"/>
                <a:gd name="T67" fmla="*/ 3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" h="54">
                  <a:moveTo>
                    <a:pt x="33" y="35"/>
                  </a:moveTo>
                  <a:cubicBezTo>
                    <a:pt x="33" y="38"/>
                    <a:pt x="32" y="41"/>
                    <a:pt x="31" y="43"/>
                  </a:cubicBezTo>
                  <a:cubicBezTo>
                    <a:pt x="30" y="46"/>
                    <a:pt x="29" y="48"/>
                    <a:pt x="28" y="49"/>
                  </a:cubicBezTo>
                  <a:cubicBezTo>
                    <a:pt x="27" y="51"/>
                    <a:pt x="25" y="52"/>
                    <a:pt x="23" y="53"/>
                  </a:cubicBezTo>
                  <a:cubicBezTo>
                    <a:pt x="21" y="54"/>
                    <a:pt x="19" y="54"/>
                    <a:pt x="17" y="54"/>
                  </a:cubicBezTo>
                  <a:cubicBezTo>
                    <a:pt x="16" y="54"/>
                    <a:pt x="14" y="54"/>
                    <a:pt x="12" y="53"/>
                  </a:cubicBezTo>
                  <a:cubicBezTo>
                    <a:pt x="10" y="52"/>
                    <a:pt x="9" y="51"/>
                    <a:pt x="8" y="50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1" y="16"/>
                    <a:pt x="11" y="16"/>
                    <a:pt x="12" y="16"/>
                  </a:cubicBezTo>
                  <a:cubicBezTo>
                    <a:pt x="13" y="15"/>
                    <a:pt x="13" y="15"/>
                    <a:pt x="14" y="14"/>
                  </a:cubicBezTo>
                  <a:cubicBezTo>
                    <a:pt x="15" y="14"/>
                    <a:pt x="16" y="14"/>
                    <a:pt x="18" y="14"/>
                  </a:cubicBezTo>
                  <a:cubicBezTo>
                    <a:pt x="20" y="14"/>
                    <a:pt x="22" y="14"/>
                    <a:pt x="24" y="15"/>
                  </a:cubicBezTo>
                  <a:cubicBezTo>
                    <a:pt x="25" y="16"/>
                    <a:pt x="27" y="17"/>
                    <a:pt x="28" y="19"/>
                  </a:cubicBezTo>
                  <a:cubicBezTo>
                    <a:pt x="30" y="21"/>
                    <a:pt x="31" y="23"/>
                    <a:pt x="31" y="25"/>
                  </a:cubicBezTo>
                  <a:cubicBezTo>
                    <a:pt x="32" y="28"/>
                    <a:pt x="33" y="31"/>
                    <a:pt x="33" y="35"/>
                  </a:cubicBezTo>
                  <a:close/>
                  <a:moveTo>
                    <a:pt x="25" y="35"/>
                  </a:moveTo>
                  <a:cubicBezTo>
                    <a:pt x="25" y="30"/>
                    <a:pt x="24" y="27"/>
                    <a:pt x="23" y="24"/>
                  </a:cubicBezTo>
                  <a:cubicBezTo>
                    <a:pt x="21" y="22"/>
                    <a:pt x="19" y="21"/>
                    <a:pt x="16" y="21"/>
                  </a:cubicBezTo>
                  <a:cubicBezTo>
                    <a:pt x="15" y="21"/>
                    <a:pt x="15" y="21"/>
                    <a:pt x="14" y="21"/>
                  </a:cubicBezTo>
                  <a:cubicBezTo>
                    <a:pt x="13" y="22"/>
                    <a:pt x="12" y="22"/>
                    <a:pt x="11" y="23"/>
                  </a:cubicBezTo>
                  <a:cubicBezTo>
                    <a:pt x="11" y="23"/>
                    <a:pt x="10" y="24"/>
                    <a:pt x="9" y="24"/>
                  </a:cubicBezTo>
                  <a:cubicBezTo>
                    <a:pt x="9" y="25"/>
                    <a:pt x="8" y="25"/>
                    <a:pt x="8" y="26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8" y="43"/>
                    <a:pt x="9" y="43"/>
                    <a:pt x="9" y="44"/>
                  </a:cubicBezTo>
                  <a:cubicBezTo>
                    <a:pt x="10" y="44"/>
                    <a:pt x="11" y="45"/>
                    <a:pt x="11" y="45"/>
                  </a:cubicBezTo>
                  <a:cubicBezTo>
                    <a:pt x="12" y="46"/>
                    <a:pt x="13" y="46"/>
                    <a:pt x="14" y="47"/>
                  </a:cubicBezTo>
                  <a:cubicBezTo>
                    <a:pt x="15" y="47"/>
                    <a:pt x="16" y="47"/>
                    <a:pt x="17" y="47"/>
                  </a:cubicBezTo>
                  <a:cubicBezTo>
                    <a:pt x="19" y="47"/>
                    <a:pt x="21" y="46"/>
                    <a:pt x="23" y="44"/>
                  </a:cubicBezTo>
                  <a:cubicBezTo>
                    <a:pt x="24" y="42"/>
                    <a:pt x="25" y="39"/>
                    <a:pt x="2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15" name="Freeform 52">
              <a:extLst>
                <a:ext uri="{FF2B5EF4-FFF2-40B4-BE49-F238E27FC236}">
                  <a16:creationId xmlns:a16="http://schemas.microsoft.com/office/drawing/2014/main" id="{BC957590-E3D7-48BF-A1DF-73DCD767385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956713" y="6418333"/>
              <a:ext cx="83698" cy="102879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2 w 33"/>
                <a:gd name="T5" fmla="*/ 23 h 40"/>
                <a:gd name="T6" fmla="*/ 7 w 33"/>
                <a:gd name="T7" fmla="*/ 23 h 40"/>
                <a:gd name="T8" fmla="*/ 8 w 33"/>
                <a:gd name="T9" fmla="*/ 28 h 40"/>
                <a:gd name="T10" fmla="*/ 10 w 33"/>
                <a:gd name="T11" fmla="*/ 31 h 40"/>
                <a:gd name="T12" fmla="*/ 13 w 33"/>
                <a:gd name="T13" fmla="*/ 33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2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9 h 40"/>
                <a:gd name="T30" fmla="*/ 21 w 33"/>
                <a:gd name="T31" fmla="*/ 40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8 h 40"/>
                <a:gd name="T38" fmla="*/ 5 w 33"/>
                <a:gd name="T39" fmla="*/ 35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2 h 40"/>
                <a:gd name="T48" fmla="*/ 4 w 33"/>
                <a:gd name="T49" fmla="*/ 5 h 40"/>
                <a:gd name="T50" fmla="*/ 10 w 33"/>
                <a:gd name="T51" fmla="*/ 1 h 40"/>
                <a:gd name="T52" fmla="*/ 16 w 33"/>
                <a:gd name="T53" fmla="*/ 0 h 40"/>
                <a:gd name="T54" fmla="*/ 24 w 33"/>
                <a:gd name="T55" fmla="*/ 2 h 40"/>
                <a:gd name="T56" fmla="*/ 29 w 33"/>
                <a:gd name="T57" fmla="*/ 6 h 40"/>
                <a:gd name="T58" fmla="*/ 32 w 33"/>
                <a:gd name="T59" fmla="*/ 12 h 40"/>
                <a:gd name="T60" fmla="*/ 33 w 33"/>
                <a:gd name="T61" fmla="*/ 19 h 40"/>
                <a:gd name="T62" fmla="*/ 25 w 33"/>
                <a:gd name="T63" fmla="*/ 17 h 40"/>
                <a:gd name="T64" fmla="*/ 24 w 33"/>
                <a:gd name="T65" fmla="*/ 13 h 40"/>
                <a:gd name="T66" fmla="*/ 23 w 33"/>
                <a:gd name="T67" fmla="*/ 10 h 40"/>
                <a:gd name="T68" fmla="*/ 20 w 33"/>
                <a:gd name="T69" fmla="*/ 8 h 40"/>
                <a:gd name="T70" fmla="*/ 16 w 33"/>
                <a:gd name="T71" fmla="*/ 7 h 40"/>
                <a:gd name="T72" fmla="*/ 12 w 33"/>
                <a:gd name="T73" fmla="*/ 8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7 h 40"/>
                <a:gd name="T80" fmla="*/ 25 w 33"/>
                <a:gd name="T8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20"/>
                    <a:pt x="33" y="21"/>
                    <a:pt x="33" y="21"/>
                  </a:cubicBezTo>
                  <a:cubicBezTo>
                    <a:pt x="33" y="22"/>
                    <a:pt x="32" y="22"/>
                    <a:pt x="32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5"/>
                    <a:pt x="8" y="26"/>
                    <a:pt x="8" y="28"/>
                  </a:cubicBezTo>
                  <a:cubicBezTo>
                    <a:pt x="9" y="29"/>
                    <a:pt x="10" y="30"/>
                    <a:pt x="10" y="31"/>
                  </a:cubicBezTo>
                  <a:cubicBezTo>
                    <a:pt x="11" y="32"/>
                    <a:pt x="12" y="32"/>
                    <a:pt x="13" y="33"/>
                  </a:cubicBezTo>
                  <a:cubicBezTo>
                    <a:pt x="14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3"/>
                    <a:pt x="21" y="33"/>
                    <a:pt x="21" y="32"/>
                  </a:cubicBezTo>
                  <a:cubicBezTo>
                    <a:pt x="22" y="32"/>
                    <a:pt x="22" y="32"/>
                    <a:pt x="23" y="32"/>
                  </a:cubicBezTo>
                  <a:cubicBezTo>
                    <a:pt x="24" y="31"/>
                    <a:pt x="24" y="31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6"/>
                    <a:pt x="28" y="37"/>
                    <a:pt x="27" y="37"/>
                  </a:cubicBezTo>
                  <a:cubicBezTo>
                    <a:pt x="26" y="38"/>
                    <a:pt x="25" y="38"/>
                    <a:pt x="24" y="39"/>
                  </a:cubicBezTo>
                  <a:cubicBezTo>
                    <a:pt x="23" y="39"/>
                    <a:pt x="22" y="40"/>
                    <a:pt x="21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5" y="40"/>
                    <a:pt x="13" y="40"/>
                    <a:pt x="12" y="39"/>
                  </a:cubicBezTo>
                  <a:cubicBezTo>
                    <a:pt x="10" y="39"/>
                    <a:pt x="9" y="38"/>
                    <a:pt x="8" y="38"/>
                  </a:cubicBezTo>
                  <a:cubicBezTo>
                    <a:pt x="7" y="37"/>
                    <a:pt x="6" y="36"/>
                    <a:pt x="5" y="35"/>
                  </a:cubicBezTo>
                  <a:cubicBezTo>
                    <a:pt x="4" y="34"/>
                    <a:pt x="3" y="33"/>
                    <a:pt x="2" y="31"/>
                  </a:cubicBezTo>
                  <a:cubicBezTo>
                    <a:pt x="1" y="30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7"/>
                    <a:pt x="0" y="14"/>
                    <a:pt x="1" y="12"/>
                  </a:cubicBezTo>
                  <a:cubicBezTo>
                    <a:pt x="2" y="9"/>
                    <a:pt x="3" y="7"/>
                    <a:pt x="4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9" y="0"/>
                    <a:pt x="22" y="1"/>
                    <a:pt x="24" y="2"/>
                  </a:cubicBezTo>
                  <a:cubicBezTo>
                    <a:pt x="26" y="3"/>
                    <a:pt x="27" y="4"/>
                    <a:pt x="29" y="6"/>
                  </a:cubicBezTo>
                  <a:cubicBezTo>
                    <a:pt x="30" y="8"/>
                    <a:pt x="31" y="10"/>
                    <a:pt x="32" y="12"/>
                  </a:cubicBezTo>
                  <a:cubicBezTo>
                    <a:pt x="32" y="14"/>
                    <a:pt x="33" y="17"/>
                    <a:pt x="33" y="19"/>
                  </a:cubicBezTo>
                  <a:close/>
                  <a:moveTo>
                    <a:pt x="25" y="17"/>
                  </a:moveTo>
                  <a:cubicBezTo>
                    <a:pt x="25" y="15"/>
                    <a:pt x="25" y="14"/>
                    <a:pt x="24" y="13"/>
                  </a:cubicBezTo>
                  <a:cubicBezTo>
                    <a:pt x="24" y="12"/>
                    <a:pt x="23" y="11"/>
                    <a:pt x="23" y="10"/>
                  </a:cubicBezTo>
                  <a:cubicBezTo>
                    <a:pt x="22" y="9"/>
                    <a:pt x="21" y="8"/>
                    <a:pt x="20" y="8"/>
                  </a:cubicBezTo>
                  <a:cubicBezTo>
                    <a:pt x="19" y="7"/>
                    <a:pt x="18" y="7"/>
                    <a:pt x="16" y="7"/>
                  </a:cubicBezTo>
                  <a:cubicBezTo>
                    <a:pt x="15" y="7"/>
                    <a:pt x="13" y="7"/>
                    <a:pt x="12" y="8"/>
                  </a:cubicBezTo>
                  <a:cubicBezTo>
                    <a:pt x="11" y="8"/>
                    <a:pt x="11" y="9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4"/>
                    <a:pt x="7" y="15"/>
                    <a:pt x="7" y="17"/>
                  </a:cubicBezTo>
                  <a:lnTo>
                    <a:pt x="25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16" name="Freeform 53">
              <a:extLst>
                <a:ext uri="{FF2B5EF4-FFF2-40B4-BE49-F238E27FC236}">
                  <a16:creationId xmlns:a16="http://schemas.microsoft.com/office/drawing/2014/main" id="{9BC2125B-AF0E-4411-AFA7-3F79B873BFB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50873" y="6383459"/>
              <a:ext cx="55799" cy="137753"/>
            </a:xfrm>
            <a:custGeom>
              <a:avLst/>
              <a:gdLst>
                <a:gd name="T0" fmla="*/ 21 w 22"/>
                <a:gd name="T1" fmla="*/ 52 h 54"/>
                <a:gd name="T2" fmla="*/ 18 w 22"/>
                <a:gd name="T3" fmla="*/ 54 h 54"/>
                <a:gd name="T4" fmla="*/ 14 w 22"/>
                <a:gd name="T5" fmla="*/ 54 h 54"/>
                <a:gd name="T6" fmla="*/ 11 w 22"/>
                <a:gd name="T7" fmla="*/ 54 h 54"/>
                <a:gd name="T8" fmla="*/ 8 w 22"/>
                <a:gd name="T9" fmla="*/ 52 h 54"/>
                <a:gd name="T10" fmla="*/ 6 w 22"/>
                <a:gd name="T11" fmla="*/ 49 h 54"/>
                <a:gd name="T12" fmla="*/ 5 w 22"/>
                <a:gd name="T13" fmla="*/ 44 h 54"/>
                <a:gd name="T14" fmla="*/ 5 w 22"/>
                <a:gd name="T15" fmla="*/ 22 h 54"/>
                <a:gd name="T16" fmla="*/ 0 w 22"/>
                <a:gd name="T17" fmla="*/ 22 h 54"/>
                <a:gd name="T18" fmla="*/ 0 w 22"/>
                <a:gd name="T19" fmla="*/ 15 h 54"/>
                <a:gd name="T20" fmla="*/ 5 w 22"/>
                <a:gd name="T21" fmla="*/ 15 h 54"/>
                <a:gd name="T22" fmla="*/ 5 w 22"/>
                <a:gd name="T23" fmla="*/ 4 h 54"/>
                <a:gd name="T24" fmla="*/ 13 w 22"/>
                <a:gd name="T25" fmla="*/ 0 h 54"/>
                <a:gd name="T26" fmla="*/ 13 w 22"/>
                <a:gd name="T27" fmla="*/ 15 h 54"/>
                <a:gd name="T28" fmla="*/ 22 w 22"/>
                <a:gd name="T29" fmla="*/ 15 h 54"/>
                <a:gd name="T30" fmla="*/ 22 w 22"/>
                <a:gd name="T31" fmla="*/ 22 h 54"/>
                <a:gd name="T32" fmla="*/ 13 w 22"/>
                <a:gd name="T33" fmla="*/ 22 h 54"/>
                <a:gd name="T34" fmla="*/ 13 w 22"/>
                <a:gd name="T35" fmla="*/ 43 h 54"/>
                <a:gd name="T36" fmla="*/ 13 w 22"/>
                <a:gd name="T37" fmla="*/ 45 h 54"/>
                <a:gd name="T38" fmla="*/ 14 w 22"/>
                <a:gd name="T39" fmla="*/ 46 h 54"/>
                <a:gd name="T40" fmla="*/ 15 w 22"/>
                <a:gd name="T41" fmla="*/ 47 h 54"/>
                <a:gd name="T42" fmla="*/ 17 w 22"/>
                <a:gd name="T43" fmla="*/ 47 h 54"/>
                <a:gd name="T44" fmla="*/ 20 w 22"/>
                <a:gd name="T45" fmla="*/ 47 h 54"/>
                <a:gd name="T46" fmla="*/ 22 w 22"/>
                <a:gd name="T47" fmla="*/ 46 h 54"/>
                <a:gd name="T48" fmla="*/ 21 w 22"/>
                <a:gd name="T49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4">
                  <a:moveTo>
                    <a:pt x="21" y="52"/>
                  </a:moveTo>
                  <a:cubicBezTo>
                    <a:pt x="20" y="53"/>
                    <a:pt x="19" y="53"/>
                    <a:pt x="18" y="54"/>
                  </a:cubicBezTo>
                  <a:cubicBezTo>
                    <a:pt x="17" y="54"/>
                    <a:pt x="15" y="54"/>
                    <a:pt x="14" y="54"/>
                  </a:cubicBezTo>
                  <a:cubicBezTo>
                    <a:pt x="13" y="54"/>
                    <a:pt x="12" y="54"/>
                    <a:pt x="11" y="54"/>
                  </a:cubicBezTo>
                  <a:cubicBezTo>
                    <a:pt x="10" y="53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6" y="47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4"/>
                    <a:pt x="13" y="45"/>
                  </a:cubicBezTo>
                  <a:cubicBezTo>
                    <a:pt x="13" y="45"/>
                    <a:pt x="13" y="46"/>
                    <a:pt x="14" y="46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7"/>
                    <a:pt x="16" y="47"/>
                    <a:pt x="17" y="47"/>
                  </a:cubicBezTo>
                  <a:cubicBezTo>
                    <a:pt x="18" y="47"/>
                    <a:pt x="19" y="47"/>
                    <a:pt x="20" y="47"/>
                  </a:cubicBezTo>
                  <a:cubicBezTo>
                    <a:pt x="21" y="46"/>
                    <a:pt x="22" y="46"/>
                    <a:pt x="22" y="46"/>
                  </a:cubicBezTo>
                  <a:lnTo>
                    <a:pt x="21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17" name="Freeform 54">
              <a:extLst>
                <a:ext uri="{FF2B5EF4-FFF2-40B4-BE49-F238E27FC236}">
                  <a16:creationId xmlns:a16="http://schemas.microsoft.com/office/drawing/2014/main" id="{1E5BE33C-9675-423A-802C-0A789DB1851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18877" y="6383459"/>
              <a:ext cx="55799" cy="137753"/>
            </a:xfrm>
            <a:custGeom>
              <a:avLst/>
              <a:gdLst>
                <a:gd name="T0" fmla="*/ 21 w 22"/>
                <a:gd name="T1" fmla="*/ 52 h 54"/>
                <a:gd name="T2" fmla="*/ 18 w 22"/>
                <a:gd name="T3" fmla="*/ 54 h 54"/>
                <a:gd name="T4" fmla="*/ 14 w 22"/>
                <a:gd name="T5" fmla="*/ 54 h 54"/>
                <a:gd name="T6" fmla="*/ 10 w 22"/>
                <a:gd name="T7" fmla="*/ 54 h 54"/>
                <a:gd name="T8" fmla="*/ 8 w 22"/>
                <a:gd name="T9" fmla="*/ 52 h 54"/>
                <a:gd name="T10" fmla="*/ 6 w 22"/>
                <a:gd name="T11" fmla="*/ 49 h 54"/>
                <a:gd name="T12" fmla="*/ 5 w 22"/>
                <a:gd name="T13" fmla="*/ 44 h 54"/>
                <a:gd name="T14" fmla="*/ 5 w 22"/>
                <a:gd name="T15" fmla="*/ 22 h 54"/>
                <a:gd name="T16" fmla="*/ 0 w 22"/>
                <a:gd name="T17" fmla="*/ 22 h 54"/>
                <a:gd name="T18" fmla="*/ 0 w 22"/>
                <a:gd name="T19" fmla="*/ 15 h 54"/>
                <a:gd name="T20" fmla="*/ 5 w 22"/>
                <a:gd name="T21" fmla="*/ 15 h 54"/>
                <a:gd name="T22" fmla="*/ 5 w 22"/>
                <a:gd name="T23" fmla="*/ 4 h 54"/>
                <a:gd name="T24" fmla="*/ 13 w 22"/>
                <a:gd name="T25" fmla="*/ 0 h 54"/>
                <a:gd name="T26" fmla="*/ 13 w 22"/>
                <a:gd name="T27" fmla="*/ 15 h 54"/>
                <a:gd name="T28" fmla="*/ 22 w 22"/>
                <a:gd name="T29" fmla="*/ 15 h 54"/>
                <a:gd name="T30" fmla="*/ 22 w 22"/>
                <a:gd name="T31" fmla="*/ 22 h 54"/>
                <a:gd name="T32" fmla="*/ 13 w 22"/>
                <a:gd name="T33" fmla="*/ 22 h 54"/>
                <a:gd name="T34" fmla="*/ 13 w 22"/>
                <a:gd name="T35" fmla="*/ 43 h 54"/>
                <a:gd name="T36" fmla="*/ 13 w 22"/>
                <a:gd name="T37" fmla="*/ 45 h 54"/>
                <a:gd name="T38" fmla="*/ 14 w 22"/>
                <a:gd name="T39" fmla="*/ 46 h 54"/>
                <a:gd name="T40" fmla="*/ 15 w 22"/>
                <a:gd name="T41" fmla="*/ 47 h 54"/>
                <a:gd name="T42" fmla="*/ 17 w 22"/>
                <a:gd name="T43" fmla="*/ 47 h 54"/>
                <a:gd name="T44" fmla="*/ 20 w 22"/>
                <a:gd name="T45" fmla="*/ 47 h 54"/>
                <a:gd name="T46" fmla="*/ 22 w 22"/>
                <a:gd name="T47" fmla="*/ 46 h 54"/>
                <a:gd name="T48" fmla="*/ 21 w 22"/>
                <a:gd name="T49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4">
                  <a:moveTo>
                    <a:pt x="21" y="52"/>
                  </a:moveTo>
                  <a:cubicBezTo>
                    <a:pt x="20" y="53"/>
                    <a:pt x="19" y="53"/>
                    <a:pt x="18" y="54"/>
                  </a:cubicBezTo>
                  <a:cubicBezTo>
                    <a:pt x="17" y="54"/>
                    <a:pt x="15" y="54"/>
                    <a:pt x="14" y="54"/>
                  </a:cubicBezTo>
                  <a:cubicBezTo>
                    <a:pt x="13" y="54"/>
                    <a:pt x="11" y="54"/>
                    <a:pt x="10" y="54"/>
                  </a:cubicBezTo>
                  <a:cubicBezTo>
                    <a:pt x="9" y="53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7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4"/>
                    <a:pt x="13" y="45"/>
                  </a:cubicBezTo>
                  <a:cubicBezTo>
                    <a:pt x="13" y="45"/>
                    <a:pt x="13" y="46"/>
                    <a:pt x="14" y="46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7"/>
                    <a:pt x="16" y="47"/>
                    <a:pt x="17" y="47"/>
                  </a:cubicBezTo>
                  <a:cubicBezTo>
                    <a:pt x="18" y="47"/>
                    <a:pt x="19" y="47"/>
                    <a:pt x="20" y="47"/>
                  </a:cubicBezTo>
                  <a:cubicBezTo>
                    <a:pt x="21" y="46"/>
                    <a:pt x="21" y="46"/>
                    <a:pt x="22" y="46"/>
                  </a:cubicBezTo>
                  <a:lnTo>
                    <a:pt x="21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18" name="Freeform 55">
              <a:extLst>
                <a:ext uri="{FF2B5EF4-FFF2-40B4-BE49-F238E27FC236}">
                  <a16:creationId xmlns:a16="http://schemas.microsoft.com/office/drawing/2014/main" id="{FB04A8AC-9DA2-4FB3-985A-DD8E6439135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90370" y="6418333"/>
              <a:ext cx="83698" cy="102879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2 w 33"/>
                <a:gd name="T5" fmla="*/ 23 h 40"/>
                <a:gd name="T6" fmla="*/ 7 w 33"/>
                <a:gd name="T7" fmla="*/ 23 h 40"/>
                <a:gd name="T8" fmla="*/ 8 w 33"/>
                <a:gd name="T9" fmla="*/ 28 h 40"/>
                <a:gd name="T10" fmla="*/ 10 w 33"/>
                <a:gd name="T11" fmla="*/ 31 h 40"/>
                <a:gd name="T12" fmla="*/ 13 w 33"/>
                <a:gd name="T13" fmla="*/ 33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2 h 40"/>
                <a:gd name="T22" fmla="*/ 25 w 33"/>
                <a:gd name="T23" fmla="*/ 30 h 40"/>
                <a:gd name="T24" fmla="*/ 29 w 33"/>
                <a:gd name="T25" fmla="*/ 35 h 40"/>
                <a:gd name="T26" fmla="*/ 27 w 33"/>
                <a:gd name="T27" fmla="*/ 37 h 40"/>
                <a:gd name="T28" fmla="*/ 24 w 33"/>
                <a:gd name="T29" fmla="*/ 39 h 40"/>
                <a:gd name="T30" fmla="*/ 20 w 33"/>
                <a:gd name="T31" fmla="*/ 40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8 h 40"/>
                <a:gd name="T38" fmla="*/ 5 w 33"/>
                <a:gd name="T39" fmla="*/ 35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2 h 40"/>
                <a:gd name="T48" fmla="*/ 4 w 33"/>
                <a:gd name="T49" fmla="*/ 5 h 40"/>
                <a:gd name="T50" fmla="*/ 10 w 33"/>
                <a:gd name="T51" fmla="*/ 1 h 40"/>
                <a:gd name="T52" fmla="*/ 16 w 33"/>
                <a:gd name="T53" fmla="*/ 0 h 40"/>
                <a:gd name="T54" fmla="*/ 24 w 33"/>
                <a:gd name="T55" fmla="*/ 2 h 40"/>
                <a:gd name="T56" fmla="*/ 29 w 33"/>
                <a:gd name="T57" fmla="*/ 6 h 40"/>
                <a:gd name="T58" fmla="*/ 32 w 33"/>
                <a:gd name="T59" fmla="*/ 12 h 40"/>
                <a:gd name="T60" fmla="*/ 33 w 33"/>
                <a:gd name="T61" fmla="*/ 19 h 40"/>
                <a:gd name="T62" fmla="*/ 25 w 33"/>
                <a:gd name="T63" fmla="*/ 17 h 40"/>
                <a:gd name="T64" fmla="*/ 24 w 33"/>
                <a:gd name="T65" fmla="*/ 13 h 40"/>
                <a:gd name="T66" fmla="*/ 23 w 33"/>
                <a:gd name="T67" fmla="*/ 10 h 40"/>
                <a:gd name="T68" fmla="*/ 20 w 33"/>
                <a:gd name="T69" fmla="*/ 8 h 40"/>
                <a:gd name="T70" fmla="*/ 16 w 33"/>
                <a:gd name="T71" fmla="*/ 7 h 40"/>
                <a:gd name="T72" fmla="*/ 12 w 33"/>
                <a:gd name="T73" fmla="*/ 8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7 h 40"/>
                <a:gd name="T80" fmla="*/ 25 w 33"/>
                <a:gd name="T8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20"/>
                    <a:pt x="33" y="21"/>
                    <a:pt x="33" y="21"/>
                  </a:cubicBezTo>
                  <a:cubicBezTo>
                    <a:pt x="32" y="22"/>
                    <a:pt x="32" y="22"/>
                    <a:pt x="32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5"/>
                    <a:pt x="8" y="26"/>
                    <a:pt x="8" y="28"/>
                  </a:cubicBezTo>
                  <a:cubicBezTo>
                    <a:pt x="9" y="29"/>
                    <a:pt x="10" y="30"/>
                    <a:pt x="10" y="31"/>
                  </a:cubicBezTo>
                  <a:cubicBezTo>
                    <a:pt x="11" y="32"/>
                    <a:pt x="12" y="32"/>
                    <a:pt x="13" y="33"/>
                  </a:cubicBezTo>
                  <a:cubicBezTo>
                    <a:pt x="14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3"/>
                    <a:pt x="20" y="33"/>
                    <a:pt x="21" y="32"/>
                  </a:cubicBezTo>
                  <a:cubicBezTo>
                    <a:pt x="22" y="32"/>
                    <a:pt x="22" y="32"/>
                    <a:pt x="23" y="32"/>
                  </a:cubicBezTo>
                  <a:cubicBezTo>
                    <a:pt x="23" y="31"/>
                    <a:pt x="24" y="31"/>
                    <a:pt x="25" y="30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9" y="36"/>
                    <a:pt x="28" y="37"/>
                    <a:pt x="27" y="37"/>
                  </a:cubicBezTo>
                  <a:cubicBezTo>
                    <a:pt x="26" y="38"/>
                    <a:pt x="25" y="38"/>
                    <a:pt x="24" y="39"/>
                  </a:cubicBezTo>
                  <a:cubicBezTo>
                    <a:pt x="23" y="39"/>
                    <a:pt x="22" y="40"/>
                    <a:pt x="20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5" y="40"/>
                    <a:pt x="13" y="40"/>
                    <a:pt x="12" y="39"/>
                  </a:cubicBezTo>
                  <a:cubicBezTo>
                    <a:pt x="10" y="39"/>
                    <a:pt x="9" y="38"/>
                    <a:pt x="8" y="38"/>
                  </a:cubicBezTo>
                  <a:cubicBezTo>
                    <a:pt x="7" y="37"/>
                    <a:pt x="6" y="36"/>
                    <a:pt x="5" y="35"/>
                  </a:cubicBezTo>
                  <a:cubicBezTo>
                    <a:pt x="4" y="34"/>
                    <a:pt x="3" y="33"/>
                    <a:pt x="2" y="31"/>
                  </a:cubicBezTo>
                  <a:cubicBezTo>
                    <a:pt x="1" y="30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7"/>
                    <a:pt x="0" y="14"/>
                    <a:pt x="1" y="12"/>
                  </a:cubicBezTo>
                  <a:cubicBezTo>
                    <a:pt x="2" y="9"/>
                    <a:pt x="3" y="7"/>
                    <a:pt x="4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9" y="0"/>
                    <a:pt x="22" y="1"/>
                    <a:pt x="24" y="2"/>
                  </a:cubicBezTo>
                  <a:cubicBezTo>
                    <a:pt x="26" y="3"/>
                    <a:pt x="27" y="4"/>
                    <a:pt x="29" y="6"/>
                  </a:cubicBezTo>
                  <a:cubicBezTo>
                    <a:pt x="30" y="8"/>
                    <a:pt x="31" y="10"/>
                    <a:pt x="32" y="12"/>
                  </a:cubicBezTo>
                  <a:cubicBezTo>
                    <a:pt x="32" y="14"/>
                    <a:pt x="33" y="17"/>
                    <a:pt x="33" y="19"/>
                  </a:cubicBezTo>
                  <a:close/>
                  <a:moveTo>
                    <a:pt x="25" y="17"/>
                  </a:moveTo>
                  <a:cubicBezTo>
                    <a:pt x="25" y="15"/>
                    <a:pt x="25" y="14"/>
                    <a:pt x="24" y="13"/>
                  </a:cubicBezTo>
                  <a:cubicBezTo>
                    <a:pt x="24" y="12"/>
                    <a:pt x="23" y="11"/>
                    <a:pt x="23" y="10"/>
                  </a:cubicBezTo>
                  <a:cubicBezTo>
                    <a:pt x="22" y="9"/>
                    <a:pt x="21" y="8"/>
                    <a:pt x="20" y="8"/>
                  </a:cubicBezTo>
                  <a:cubicBezTo>
                    <a:pt x="19" y="7"/>
                    <a:pt x="17" y="7"/>
                    <a:pt x="16" y="7"/>
                  </a:cubicBezTo>
                  <a:cubicBezTo>
                    <a:pt x="15" y="7"/>
                    <a:pt x="13" y="7"/>
                    <a:pt x="12" y="8"/>
                  </a:cubicBezTo>
                  <a:cubicBezTo>
                    <a:pt x="11" y="8"/>
                    <a:pt x="11" y="9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4"/>
                    <a:pt x="7" y="15"/>
                    <a:pt x="7" y="17"/>
                  </a:cubicBezTo>
                  <a:lnTo>
                    <a:pt x="25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19" name="Freeform 56">
              <a:extLst>
                <a:ext uri="{FF2B5EF4-FFF2-40B4-BE49-F238E27FC236}">
                  <a16:creationId xmlns:a16="http://schemas.microsoft.com/office/drawing/2014/main" id="{F365BB87-C861-4F40-A844-477BAA1EAA5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94993" y="6418333"/>
              <a:ext cx="55799" cy="101135"/>
            </a:xfrm>
            <a:custGeom>
              <a:avLst/>
              <a:gdLst>
                <a:gd name="T0" fmla="*/ 20 w 22"/>
                <a:gd name="T1" fmla="*/ 9 h 39"/>
                <a:gd name="T2" fmla="*/ 18 w 22"/>
                <a:gd name="T3" fmla="*/ 8 h 39"/>
                <a:gd name="T4" fmla="*/ 15 w 22"/>
                <a:gd name="T5" fmla="*/ 7 h 39"/>
                <a:gd name="T6" fmla="*/ 9 w 22"/>
                <a:gd name="T7" fmla="*/ 10 h 39"/>
                <a:gd name="T8" fmla="*/ 7 w 22"/>
                <a:gd name="T9" fmla="*/ 17 h 39"/>
                <a:gd name="T10" fmla="*/ 7 w 22"/>
                <a:gd name="T11" fmla="*/ 39 h 39"/>
                <a:gd name="T12" fmla="*/ 0 w 22"/>
                <a:gd name="T13" fmla="*/ 39 h 39"/>
                <a:gd name="T14" fmla="*/ 0 w 22"/>
                <a:gd name="T15" fmla="*/ 1 h 39"/>
                <a:gd name="T16" fmla="*/ 7 w 22"/>
                <a:gd name="T17" fmla="*/ 1 h 39"/>
                <a:gd name="T18" fmla="*/ 7 w 22"/>
                <a:gd name="T19" fmla="*/ 5 h 39"/>
                <a:gd name="T20" fmla="*/ 9 w 22"/>
                <a:gd name="T21" fmla="*/ 3 h 39"/>
                <a:gd name="T22" fmla="*/ 11 w 22"/>
                <a:gd name="T23" fmla="*/ 1 h 39"/>
                <a:gd name="T24" fmla="*/ 13 w 22"/>
                <a:gd name="T25" fmla="*/ 0 h 39"/>
                <a:gd name="T26" fmla="*/ 16 w 22"/>
                <a:gd name="T27" fmla="*/ 0 h 39"/>
                <a:gd name="T28" fmla="*/ 20 w 22"/>
                <a:gd name="T29" fmla="*/ 1 h 39"/>
                <a:gd name="T30" fmla="*/ 22 w 22"/>
                <a:gd name="T31" fmla="*/ 2 h 39"/>
                <a:gd name="T32" fmla="*/ 20 w 22"/>
                <a:gd name="T33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39">
                  <a:moveTo>
                    <a:pt x="20" y="9"/>
                  </a:moveTo>
                  <a:cubicBezTo>
                    <a:pt x="20" y="8"/>
                    <a:pt x="19" y="8"/>
                    <a:pt x="18" y="8"/>
                  </a:cubicBezTo>
                  <a:cubicBezTo>
                    <a:pt x="17" y="8"/>
                    <a:pt x="16" y="7"/>
                    <a:pt x="15" y="7"/>
                  </a:cubicBezTo>
                  <a:cubicBezTo>
                    <a:pt x="12" y="7"/>
                    <a:pt x="10" y="8"/>
                    <a:pt x="9" y="10"/>
                  </a:cubicBezTo>
                  <a:cubicBezTo>
                    <a:pt x="8" y="12"/>
                    <a:pt x="7" y="14"/>
                    <a:pt x="7" y="17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8" y="4"/>
                    <a:pt x="8" y="3"/>
                    <a:pt x="9" y="3"/>
                  </a:cubicBezTo>
                  <a:cubicBezTo>
                    <a:pt x="9" y="2"/>
                    <a:pt x="10" y="2"/>
                    <a:pt x="11" y="1"/>
                  </a:cubicBezTo>
                  <a:cubicBezTo>
                    <a:pt x="11" y="1"/>
                    <a:pt x="12" y="1"/>
                    <a:pt x="13" y="0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0"/>
                    <a:pt x="19" y="0"/>
                    <a:pt x="20" y="1"/>
                  </a:cubicBezTo>
                  <a:cubicBezTo>
                    <a:pt x="21" y="1"/>
                    <a:pt x="22" y="1"/>
                    <a:pt x="22" y="2"/>
                  </a:cubicBezTo>
                  <a:lnTo>
                    <a:pt x="20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20" name="Freeform 57">
              <a:extLst>
                <a:ext uri="{FF2B5EF4-FFF2-40B4-BE49-F238E27FC236}">
                  <a16:creationId xmlns:a16="http://schemas.microsoft.com/office/drawing/2014/main" id="{8B7E2806-AAFA-45B5-B801-55C79A92779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06591" y="6383459"/>
              <a:ext cx="55799" cy="137753"/>
            </a:xfrm>
            <a:custGeom>
              <a:avLst/>
              <a:gdLst>
                <a:gd name="T0" fmla="*/ 21 w 22"/>
                <a:gd name="T1" fmla="*/ 52 h 54"/>
                <a:gd name="T2" fmla="*/ 18 w 22"/>
                <a:gd name="T3" fmla="*/ 54 h 54"/>
                <a:gd name="T4" fmla="*/ 14 w 22"/>
                <a:gd name="T5" fmla="*/ 54 h 54"/>
                <a:gd name="T6" fmla="*/ 10 w 22"/>
                <a:gd name="T7" fmla="*/ 54 h 54"/>
                <a:gd name="T8" fmla="*/ 8 w 22"/>
                <a:gd name="T9" fmla="*/ 52 h 54"/>
                <a:gd name="T10" fmla="*/ 6 w 22"/>
                <a:gd name="T11" fmla="*/ 49 h 54"/>
                <a:gd name="T12" fmla="*/ 5 w 22"/>
                <a:gd name="T13" fmla="*/ 44 h 54"/>
                <a:gd name="T14" fmla="*/ 5 w 22"/>
                <a:gd name="T15" fmla="*/ 22 h 54"/>
                <a:gd name="T16" fmla="*/ 0 w 22"/>
                <a:gd name="T17" fmla="*/ 22 h 54"/>
                <a:gd name="T18" fmla="*/ 0 w 22"/>
                <a:gd name="T19" fmla="*/ 15 h 54"/>
                <a:gd name="T20" fmla="*/ 5 w 22"/>
                <a:gd name="T21" fmla="*/ 15 h 54"/>
                <a:gd name="T22" fmla="*/ 5 w 22"/>
                <a:gd name="T23" fmla="*/ 4 h 54"/>
                <a:gd name="T24" fmla="*/ 13 w 22"/>
                <a:gd name="T25" fmla="*/ 0 h 54"/>
                <a:gd name="T26" fmla="*/ 13 w 22"/>
                <a:gd name="T27" fmla="*/ 15 h 54"/>
                <a:gd name="T28" fmla="*/ 22 w 22"/>
                <a:gd name="T29" fmla="*/ 15 h 54"/>
                <a:gd name="T30" fmla="*/ 22 w 22"/>
                <a:gd name="T31" fmla="*/ 22 h 54"/>
                <a:gd name="T32" fmla="*/ 13 w 22"/>
                <a:gd name="T33" fmla="*/ 22 h 54"/>
                <a:gd name="T34" fmla="*/ 13 w 22"/>
                <a:gd name="T35" fmla="*/ 43 h 54"/>
                <a:gd name="T36" fmla="*/ 13 w 22"/>
                <a:gd name="T37" fmla="*/ 45 h 54"/>
                <a:gd name="T38" fmla="*/ 14 w 22"/>
                <a:gd name="T39" fmla="*/ 46 h 54"/>
                <a:gd name="T40" fmla="*/ 15 w 22"/>
                <a:gd name="T41" fmla="*/ 47 h 54"/>
                <a:gd name="T42" fmla="*/ 17 w 22"/>
                <a:gd name="T43" fmla="*/ 47 h 54"/>
                <a:gd name="T44" fmla="*/ 20 w 22"/>
                <a:gd name="T45" fmla="*/ 47 h 54"/>
                <a:gd name="T46" fmla="*/ 22 w 22"/>
                <a:gd name="T47" fmla="*/ 46 h 54"/>
                <a:gd name="T48" fmla="*/ 21 w 22"/>
                <a:gd name="T49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4">
                  <a:moveTo>
                    <a:pt x="21" y="52"/>
                  </a:moveTo>
                  <a:cubicBezTo>
                    <a:pt x="20" y="53"/>
                    <a:pt x="19" y="53"/>
                    <a:pt x="18" y="54"/>
                  </a:cubicBezTo>
                  <a:cubicBezTo>
                    <a:pt x="17" y="54"/>
                    <a:pt x="15" y="54"/>
                    <a:pt x="14" y="54"/>
                  </a:cubicBezTo>
                  <a:cubicBezTo>
                    <a:pt x="13" y="54"/>
                    <a:pt x="11" y="54"/>
                    <a:pt x="10" y="54"/>
                  </a:cubicBezTo>
                  <a:cubicBezTo>
                    <a:pt x="9" y="53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7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4"/>
                    <a:pt x="13" y="45"/>
                  </a:cubicBezTo>
                  <a:cubicBezTo>
                    <a:pt x="13" y="45"/>
                    <a:pt x="13" y="46"/>
                    <a:pt x="14" y="46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7"/>
                    <a:pt x="16" y="47"/>
                    <a:pt x="17" y="47"/>
                  </a:cubicBezTo>
                  <a:cubicBezTo>
                    <a:pt x="18" y="47"/>
                    <a:pt x="19" y="47"/>
                    <a:pt x="20" y="47"/>
                  </a:cubicBezTo>
                  <a:cubicBezTo>
                    <a:pt x="21" y="46"/>
                    <a:pt x="21" y="46"/>
                    <a:pt x="22" y="46"/>
                  </a:cubicBezTo>
                  <a:lnTo>
                    <a:pt x="21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21" name="Freeform 58">
              <a:extLst>
                <a:ext uri="{FF2B5EF4-FFF2-40B4-BE49-F238E27FC236}">
                  <a16:creationId xmlns:a16="http://schemas.microsoft.com/office/drawing/2014/main" id="{7A49B80F-B4C0-4F31-9238-8123D3E20D1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85058" y="6383459"/>
              <a:ext cx="80211" cy="136010"/>
            </a:xfrm>
            <a:custGeom>
              <a:avLst/>
              <a:gdLst>
                <a:gd name="T0" fmla="*/ 23 w 31"/>
                <a:gd name="T1" fmla="*/ 53 h 53"/>
                <a:gd name="T2" fmla="*/ 23 w 31"/>
                <a:gd name="T3" fmla="*/ 32 h 53"/>
                <a:gd name="T4" fmla="*/ 21 w 31"/>
                <a:gd name="T5" fmla="*/ 24 h 53"/>
                <a:gd name="T6" fmla="*/ 15 w 31"/>
                <a:gd name="T7" fmla="*/ 21 h 53"/>
                <a:gd name="T8" fmla="*/ 12 w 31"/>
                <a:gd name="T9" fmla="*/ 22 h 53"/>
                <a:gd name="T10" fmla="*/ 10 w 31"/>
                <a:gd name="T11" fmla="*/ 24 h 53"/>
                <a:gd name="T12" fmla="*/ 8 w 31"/>
                <a:gd name="T13" fmla="*/ 27 h 53"/>
                <a:gd name="T14" fmla="*/ 7 w 31"/>
                <a:gd name="T15" fmla="*/ 31 h 53"/>
                <a:gd name="T16" fmla="*/ 7 w 31"/>
                <a:gd name="T17" fmla="*/ 53 h 53"/>
                <a:gd name="T18" fmla="*/ 0 w 31"/>
                <a:gd name="T19" fmla="*/ 53 h 53"/>
                <a:gd name="T20" fmla="*/ 0 w 31"/>
                <a:gd name="T21" fmla="*/ 4 h 53"/>
                <a:gd name="T22" fmla="*/ 7 w 31"/>
                <a:gd name="T23" fmla="*/ 0 h 53"/>
                <a:gd name="T24" fmla="*/ 7 w 31"/>
                <a:gd name="T25" fmla="*/ 19 h 53"/>
                <a:gd name="T26" fmla="*/ 9 w 31"/>
                <a:gd name="T27" fmla="*/ 17 h 53"/>
                <a:gd name="T28" fmla="*/ 12 w 31"/>
                <a:gd name="T29" fmla="*/ 15 h 53"/>
                <a:gd name="T30" fmla="*/ 14 w 31"/>
                <a:gd name="T31" fmla="*/ 14 h 53"/>
                <a:gd name="T32" fmla="*/ 17 w 31"/>
                <a:gd name="T33" fmla="*/ 14 h 53"/>
                <a:gd name="T34" fmla="*/ 23 w 31"/>
                <a:gd name="T35" fmla="*/ 15 h 53"/>
                <a:gd name="T36" fmla="*/ 27 w 31"/>
                <a:gd name="T37" fmla="*/ 18 h 53"/>
                <a:gd name="T38" fmla="*/ 30 w 31"/>
                <a:gd name="T39" fmla="*/ 24 h 53"/>
                <a:gd name="T40" fmla="*/ 31 w 31"/>
                <a:gd name="T41" fmla="*/ 31 h 53"/>
                <a:gd name="T42" fmla="*/ 31 w 31"/>
                <a:gd name="T43" fmla="*/ 53 h 53"/>
                <a:gd name="T44" fmla="*/ 23 w 31"/>
                <a:gd name="T4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3">
                  <a:moveTo>
                    <a:pt x="23" y="53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3" y="25"/>
                    <a:pt x="21" y="24"/>
                  </a:cubicBezTo>
                  <a:cubicBezTo>
                    <a:pt x="20" y="22"/>
                    <a:pt x="18" y="21"/>
                    <a:pt x="15" y="21"/>
                  </a:cubicBezTo>
                  <a:cubicBezTo>
                    <a:pt x="14" y="21"/>
                    <a:pt x="13" y="21"/>
                    <a:pt x="12" y="22"/>
                  </a:cubicBezTo>
                  <a:cubicBezTo>
                    <a:pt x="11" y="22"/>
                    <a:pt x="10" y="23"/>
                    <a:pt x="10" y="24"/>
                  </a:cubicBezTo>
                  <a:cubicBezTo>
                    <a:pt x="9" y="24"/>
                    <a:pt x="8" y="25"/>
                    <a:pt x="8" y="27"/>
                  </a:cubicBezTo>
                  <a:cubicBezTo>
                    <a:pt x="8" y="28"/>
                    <a:pt x="7" y="29"/>
                    <a:pt x="7" y="31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9" y="17"/>
                    <a:pt x="9" y="17"/>
                  </a:cubicBezTo>
                  <a:cubicBezTo>
                    <a:pt x="10" y="16"/>
                    <a:pt x="11" y="16"/>
                    <a:pt x="12" y="15"/>
                  </a:cubicBezTo>
                  <a:cubicBezTo>
                    <a:pt x="12" y="15"/>
                    <a:pt x="13" y="15"/>
                    <a:pt x="14" y="14"/>
                  </a:cubicBezTo>
                  <a:cubicBezTo>
                    <a:pt x="15" y="14"/>
                    <a:pt x="16" y="14"/>
                    <a:pt x="17" y="14"/>
                  </a:cubicBezTo>
                  <a:cubicBezTo>
                    <a:pt x="19" y="14"/>
                    <a:pt x="21" y="14"/>
                    <a:pt x="23" y="15"/>
                  </a:cubicBezTo>
                  <a:cubicBezTo>
                    <a:pt x="25" y="16"/>
                    <a:pt x="26" y="17"/>
                    <a:pt x="27" y="18"/>
                  </a:cubicBezTo>
                  <a:cubicBezTo>
                    <a:pt x="29" y="20"/>
                    <a:pt x="29" y="22"/>
                    <a:pt x="30" y="24"/>
                  </a:cubicBezTo>
                  <a:cubicBezTo>
                    <a:pt x="31" y="26"/>
                    <a:pt x="31" y="29"/>
                    <a:pt x="31" y="31"/>
                  </a:cubicBezTo>
                  <a:cubicBezTo>
                    <a:pt x="31" y="53"/>
                    <a:pt x="31" y="53"/>
                    <a:pt x="31" y="53"/>
                  </a:cubicBezTo>
                  <a:lnTo>
                    <a:pt x="23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22" name="Freeform 59">
              <a:extLst>
                <a:ext uri="{FF2B5EF4-FFF2-40B4-BE49-F238E27FC236}">
                  <a16:creationId xmlns:a16="http://schemas.microsoft.com/office/drawing/2014/main" id="{9C60C45F-865F-4118-A4B0-174C696B472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582706" y="6418333"/>
              <a:ext cx="83698" cy="102879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3 h 40"/>
                <a:gd name="T6" fmla="*/ 8 w 33"/>
                <a:gd name="T7" fmla="*/ 23 h 40"/>
                <a:gd name="T8" fmla="*/ 9 w 33"/>
                <a:gd name="T9" fmla="*/ 28 h 40"/>
                <a:gd name="T10" fmla="*/ 11 w 33"/>
                <a:gd name="T11" fmla="*/ 31 h 40"/>
                <a:gd name="T12" fmla="*/ 14 w 33"/>
                <a:gd name="T13" fmla="*/ 33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4 w 33"/>
                <a:gd name="T21" fmla="*/ 32 h 40"/>
                <a:gd name="T22" fmla="*/ 26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5 w 33"/>
                <a:gd name="T29" fmla="*/ 39 h 40"/>
                <a:gd name="T30" fmla="*/ 21 w 33"/>
                <a:gd name="T31" fmla="*/ 40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8 h 40"/>
                <a:gd name="T38" fmla="*/ 5 w 33"/>
                <a:gd name="T39" fmla="*/ 35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2 w 33"/>
                <a:gd name="T47" fmla="*/ 12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2 h 40"/>
                <a:gd name="T56" fmla="*/ 29 w 33"/>
                <a:gd name="T57" fmla="*/ 6 h 40"/>
                <a:gd name="T58" fmla="*/ 32 w 33"/>
                <a:gd name="T59" fmla="*/ 12 h 40"/>
                <a:gd name="T60" fmla="*/ 33 w 33"/>
                <a:gd name="T61" fmla="*/ 19 h 40"/>
                <a:gd name="T62" fmla="*/ 26 w 33"/>
                <a:gd name="T63" fmla="*/ 17 h 40"/>
                <a:gd name="T64" fmla="*/ 25 w 33"/>
                <a:gd name="T65" fmla="*/ 13 h 40"/>
                <a:gd name="T66" fmla="*/ 23 w 33"/>
                <a:gd name="T67" fmla="*/ 10 h 40"/>
                <a:gd name="T68" fmla="*/ 21 w 33"/>
                <a:gd name="T69" fmla="*/ 8 h 40"/>
                <a:gd name="T70" fmla="*/ 17 w 33"/>
                <a:gd name="T71" fmla="*/ 7 h 40"/>
                <a:gd name="T72" fmla="*/ 13 w 33"/>
                <a:gd name="T73" fmla="*/ 8 h 40"/>
                <a:gd name="T74" fmla="*/ 11 w 33"/>
                <a:gd name="T75" fmla="*/ 9 h 40"/>
                <a:gd name="T76" fmla="*/ 9 w 33"/>
                <a:gd name="T77" fmla="*/ 12 h 40"/>
                <a:gd name="T78" fmla="*/ 8 w 33"/>
                <a:gd name="T79" fmla="*/ 17 h 40"/>
                <a:gd name="T80" fmla="*/ 26 w 33"/>
                <a:gd name="T8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20"/>
                    <a:pt x="33" y="21"/>
                    <a:pt x="33" y="21"/>
                  </a:cubicBezTo>
                  <a:cubicBezTo>
                    <a:pt x="33" y="22"/>
                    <a:pt x="33" y="22"/>
                    <a:pt x="33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5"/>
                    <a:pt x="8" y="26"/>
                    <a:pt x="9" y="28"/>
                  </a:cubicBezTo>
                  <a:cubicBezTo>
                    <a:pt x="10" y="29"/>
                    <a:pt x="10" y="30"/>
                    <a:pt x="11" y="31"/>
                  </a:cubicBezTo>
                  <a:cubicBezTo>
                    <a:pt x="12" y="32"/>
                    <a:pt x="13" y="32"/>
                    <a:pt x="14" y="33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0" y="33"/>
                    <a:pt x="21" y="33"/>
                    <a:pt x="22" y="32"/>
                  </a:cubicBezTo>
                  <a:cubicBezTo>
                    <a:pt x="23" y="32"/>
                    <a:pt x="23" y="32"/>
                    <a:pt x="24" y="32"/>
                  </a:cubicBezTo>
                  <a:cubicBezTo>
                    <a:pt x="24" y="31"/>
                    <a:pt x="25" y="31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6"/>
                    <a:pt x="28" y="37"/>
                    <a:pt x="27" y="37"/>
                  </a:cubicBezTo>
                  <a:cubicBezTo>
                    <a:pt x="27" y="38"/>
                    <a:pt x="26" y="38"/>
                    <a:pt x="25" y="39"/>
                  </a:cubicBezTo>
                  <a:cubicBezTo>
                    <a:pt x="24" y="39"/>
                    <a:pt x="22" y="40"/>
                    <a:pt x="21" y="40"/>
                  </a:cubicBezTo>
                  <a:cubicBezTo>
                    <a:pt x="20" y="40"/>
                    <a:pt x="18" y="40"/>
                    <a:pt x="17" y="40"/>
                  </a:cubicBezTo>
                  <a:cubicBezTo>
                    <a:pt x="15" y="40"/>
                    <a:pt x="14" y="40"/>
                    <a:pt x="12" y="39"/>
                  </a:cubicBezTo>
                  <a:cubicBezTo>
                    <a:pt x="11" y="39"/>
                    <a:pt x="10" y="38"/>
                    <a:pt x="8" y="38"/>
                  </a:cubicBezTo>
                  <a:cubicBezTo>
                    <a:pt x="7" y="37"/>
                    <a:pt x="6" y="36"/>
                    <a:pt x="5" y="35"/>
                  </a:cubicBezTo>
                  <a:cubicBezTo>
                    <a:pt x="4" y="34"/>
                    <a:pt x="4" y="33"/>
                    <a:pt x="3" y="31"/>
                  </a:cubicBezTo>
                  <a:cubicBezTo>
                    <a:pt x="2" y="30"/>
                    <a:pt x="1" y="28"/>
                    <a:pt x="1" y="26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17"/>
                    <a:pt x="1" y="14"/>
                    <a:pt x="2" y="12"/>
                  </a:cubicBezTo>
                  <a:cubicBezTo>
                    <a:pt x="2" y="9"/>
                    <a:pt x="4" y="7"/>
                    <a:pt x="5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5" y="0"/>
                    <a:pt x="17" y="0"/>
                  </a:cubicBezTo>
                  <a:cubicBezTo>
                    <a:pt x="20" y="0"/>
                    <a:pt x="22" y="1"/>
                    <a:pt x="24" y="2"/>
                  </a:cubicBezTo>
                  <a:cubicBezTo>
                    <a:pt x="26" y="3"/>
                    <a:pt x="28" y="4"/>
                    <a:pt x="29" y="6"/>
                  </a:cubicBezTo>
                  <a:cubicBezTo>
                    <a:pt x="31" y="8"/>
                    <a:pt x="32" y="10"/>
                    <a:pt x="32" y="12"/>
                  </a:cubicBezTo>
                  <a:cubicBezTo>
                    <a:pt x="33" y="14"/>
                    <a:pt x="33" y="17"/>
                    <a:pt x="33" y="19"/>
                  </a:cubicBezTo>
                  <a:close/>
                  <a:moveTo>
                    <a:pt x="26" y="17"/>
                  </a:moveTo>
                  <a:cubicBezTo>
                    <a:pt x="26" y="15"/>
                    <a:pt x="25" y="14"/>
                    <a:pt x="25" y="13"/>
                  </a:cubicBezTo>
                  <a:cubicBezTo>
                    <a:pt x="25" y="12"/>
                    <a:pt x="24" y="11"/>
                    <a:pt x="23" y="10"/>
                  </a:cubicBezTo>
                  <a:cubicBezTo>
                    <a:pt x="23" y="9"/>
                    <a:pt x="22" y="8"/>
                    <a:pt x="21" y="8"/>
                  </a:cubicBezTo>
                  <a:cubicBezTo>
                    <a:pt x="20" y="7"/>
                    <a:pt x="18" y="7"/>
                    <a:pt x="17" y="7"/>
                  </a:cubicBezTo>
                  <a:cubicBezTo>
                    <a:pt x="15" y="7"/>
                    <a:pt x="14" y="7"/>
                    <a:pt x="13" y="8"/>
                  </a:cubicBezTo>
                  <a:cubicBezTo>
                    <a:pt x="12" y="8"/>
                    <a:pt x="11" y="9"/>
                    <a:pt x="11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4"/>
                    <a:pt x="8" y="15"/>
                    <a:pt x="8" y="17"/>
                  </a:cubicBezTo>
                  <a:lnTo>
                    <a:pt x="26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23" name="Freeform 60">
              <a:extLst>
                <a:ext uri="{FF2B5EF4-FFF2-40B4-BE49-F238E27FC236}">
                  <a16:creationId xmlns:a16="http://schemas.microsoft.com/office/drawing/2014/main" id="{15FBF980-B96C-472B-A46B-A731CA164E9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727435" y="6421821"/>
              <a:ext cx="122060" cy="97648"/>
            </a:xfrm>
            <a:custGeom>
              <a:avLst/>
              <a:gdLst>
                <a:gd name="T0" fmla="*/ 56 w 70"/>
                <a:gd name="T1" fmla="*/ 56 h 56"/>
                <a:gd name="T2" fmla="*/ 46 w 70"/>
                <a:gd name="T3" fmla="*/ 56 h 56"/>
                <a:gd name="T4" fmla="*/ 35 w 70"/>
                <a:gd name="T5" fmla="*/ 16 h 56"/>
                <a:gd name="T6" fmla="*/ 25 w 70"/>
                <a:gd name="T7" fmla="*/ 56 h 56"/>
                <a:gd name="T8" fmla="*/ 15 w 70"/>
                <a:gd name="T9" fmla="*/ 56 h 56"/>
                <a:gd name="T10" fmla="*/ 0 w 70"/>
                <a:gd name="T11" fmla="*/ 0 h 56"/>
                <a:gd name="T12" fmla="*/ 10 w 70"/>
                <a:gd name="T13" fmla="*/ 0 h 56"/>
                <a:gd name="T14" fmla="*/ 21 w 70"/>
                <a:gd name="T15" fmla="*/ 38 h 56"/>
                <a:gd name="T16" fmla="*/ 31 w 70"/>
                <a:gd name="T17" fmla="*/ 0 h 56"/>
                <a:gd name="T18" fmla="*/ 40 w 70"/>
                <a:gd name="T19" fmla="*/ 0 h 56"/>
                <a:gd name="T20" fmla="*/ 50 w 70"/>
                <a:gd name="T21" fmla="*/ 38 h 56"/>
                <a:gd name="T22" fmla="*/ 60 w 70"/>
                <a:gd name="T23" fmla="*/ 0 h 56"/>
                <a:gd name="T24" fmla="*/ 70 w 70"/>
                <a:gd name="T25" fmla="*/ 0 h 56"/>
                <a:gd name="T26" fmla="*/ 56 w 70"/>
                <a:gd name="T2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56">
                  <a:moveTo>
                    <a:pt x="56" y="56"/>
                  </a:moveTo>
                  <a:lnTo>
                    <a:pt x="46" y="56"/>
                  </a:lnTo>
                  <a:lnTo>
                    <a:pt x="35" y="16"/>
                  </a:lnTo>
                  <a:lnTo>
                    <a:pt x="25" y="56"/>
                  </a:lnTo>
                  <a:lnTo>
                    <a:pt x="15" y="56"/>
                  </a:lnTo>
                  <a:lnTo>
                    <a:pt x="0" y="0"/>
                  </a:lnTo>
                  <a:lnTo>
                    <a:pt x="10" y="0"/>
                  </a:lnTo>
                  <a:lnTo>
                    <a:pt x="21" y="38"/>
                  </a:lnTo>
                  <a:lnTo>
                    <a:pt x="31" y="0"/>
                  </a:lnTo>
                  <a:lnTo>
                    <a:pt x="40" y="0"/>
                  </a:lnTo>
                  <a:lnTo>
                    <a:pt x="50" y="38"/>
                  </a:lnTo>
                  <a:lnTo>
                    <a:pt x="60" y="0"/>
                  </a:lnTo>
                  <a:lnTo>
                    <a:pt x="70" y="0"/>
                  </a:lnTo>
                  <a:lnTo>
                    <a:pt x="56" y="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24" name="Freeform 61">
              <a:extLst>
                <a:ext uri="{FF2B5EF4-FFF2-40B4-BE49-F238E27FC236}">
                  <a16:creationId xmlns:a16="http://schemas.microsoft.com/office/drawing/2014/main" id="{64F1DD18-05EE-4F9F-9E6B-E03C4C500F2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859957" y="6418333"/>
              <a:ext cx="87186" cy="102879"/>
            </a:xfrm>
            <a:custGeom>
              <a:avLst/>
              <a:gdLst>
                <a:gd name="T0" fmla="*/ 34 w 34"/>
                <a:gd name="T1" fmla="*/ 20 h 40"/>
                <a:gd name="T2" fmla="*/ 33 w 34"/>
                <a:gd name="T3" fmla="*/ 28 h 40"/>
                <a:gd name="T4" fmla="*/ 29 w 34"/>
                <a:gd name="T5" fmla="*/ 35 h 40"/>
                <a:gd name="T6" fmla="*/ 24 w 34"/>
                <a:gd name="T7" fmla="*/ 39 h 40"/>
                <a:gd name="T8" fmla="*/ 17 w 34"/>
                <a:gd name="T9" fmla="*/ 40 h 40"/>
                <a:gd name="T10" fmla="*/ 10 w 34"/>
                <a:gd name="T11" fmla="*/ 39 h 40"/>
                <a:gd name="T12" fmla="*/ 5 w 34"/>
                <a:gd name="T13" fmla="*/ 35 h 40"/>
                <a:gd name="T14" fmla="*/ 1 w 34"/>
                <a:gd name="T15" fmla="*/ 28 h 40"/>
                <a:gd name="T16" fmla="*/ 0 w 34"/>
                <a:gd name="T17" fmla="*/ 20 h 40"/>
                <a:gd name="T18" fmla="*/ 1 w 34"/>
                <a:gd name="T19" fmla="*/ 12 h 40"/>
                <a:gd name="T20" fmla="*/ 5 w 34"/>
                <a:gd name="T21" fmla="*/ 5 h 40"/>
                <a:gd name="T22" fmla="*/ 11 w 34"/>
                <a:gd name="T23" fmla="*/ 1 h 40"/>
                <a:gd name="T24" fmla="*/ 17 w 34"/>
                <a:gd name="T25" fmla="*/ 0 h 40"/>
                <a:gd name="T26" fmla="*/ 24 w 34"/>
                <a:gd name="T27" fmla="*/ 1 h 40"/>
                <a:gd name="T28" fmla="*/ 29 w 34"/>
                <a:gd name="T29" fmla="*/ 5 h 40"/>
                <a:gd name="T30" fmla="*/ 33 w 34"/>
                <a:gd name="T31" fmla="*/ 12 h 40"/>
                <a:gd name="T32" fmla="*/ 34 w 34"/>
                <a:gd name="T33" fmla="*/ 20 h 40"/>
                <a:gd name="T34" fmla="*/ 27 w 34"/>
                <a:gd name="T35" fmla="*/ 20 h 40"/>
                <a:gd name="T36" fmla="*/ 26 w 34"/>
                <a:gd name="T37" fmla="*/ 15 h 40"/>
                <a:gd name="T38" fmla="*/ 24 w 34"/>
                <a:gd name="T39" fmla="*/ 11 h 40"/>
                <a:gd name="T40" fmla="*/ 21 w 34"/>
                <a:gd name="T41" fmla="*/ 8 h 40"/>
                <a:gd name="T42" fmla="*/ 17 w 34"/>
                <a:gd name="T43" fmla="*/ 7 h 40"/>
                <a:gd name="T44" fmla="*/ 13 w 34"/>
                <a:gd name="T45" fmla="*/ 8 h 40"/>
                <a:gd name="T46" fmla="*/ 10 w 34"/>
                <a:gd name="T47" fmla="*/ 11 h 40"/>
                <a:gd name="T48" fmla="*/ 8 w 34"/>
                <a:gd name="T49" fmla="*/ 15 h 40"/>
                <a:gd name="T50" fmla="*/ 8 w 34"/>
                <a:gd name="T51" fmla="*/ 20 h 40"/>
                <a:gd name="T52" fmla="*/ 8 w 34"/>
                <a:gd name="T53" fmla="*/ 26 h 40"/>
                <a:gd name="T54" fmla="*/ 10 w 34"/>
                <a:gd name="T55" fmla="*/ 30 h 40"/>
                <a:gd name="T56" fmla="*/ 13 w 34"/>
                <a:gd name="T57" fmla="*/ 32 h 40"/>
                <a:gd name="T58" fmla="*/ 17 w 34"/>
                <a:gd name="T59" fmla="*/ 33 h 40"/>
                <a:gd name="T60" fmla="*/ 21 w 34"/>
                <a:gd name="T61" fmla="*/ 32 h 40"/>
                <a:gd name="T62" fmla="*/ 24 w 34"/>
                <a:gd name="T63" fmla="*/ 29 h 40"/>
                <a:gd name="T64" fmla="*/ 26 w 34"/>
                <a:gd name="T65" fmla="*/ 25 h 40"/>
                <a:gd name="T66" fmla="*/ 27 w 34"/>
                <a:gd name="T67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" h="40">
                  <a:moveTo>
                    <a:pt x="34" y="20"/>
                  </a:moveTo>
                  <a:cubicBezTo>
                    <a:pt x="34" y="23"/>
                    <a:pt x="34" y="26"/>
                    <a:pt x="33" y="28"/>
                  </a:cubicBezTo>
                  <a:cubicBezTo>
                    <a:pt x="32" y="31"/>
                    <a:pt x="31" y="33"/>
                    <a:pt x="29" y="35"/>
                  </a:cubicBezTo>
                  <a:cubicBezTo>
                    <a:pt x="28" y="37"/>
                    <a:pt x="26" y="38"/>
                    <a:pt x="24" y="39"/>
                  </a:cubicBezTo>
                  <a:cubicBezTo>
                    <a:pt x="22" y="40"/>
                    <a:pt x="20" y="40"/>
                    <a:pt x="17" y="40"/>
                  </a:cubicBezTo>
                  <a:cubicBezTo>
                    <a:pt x="15" y="40"/>
                    <a:pt x="12" y="40"/>
                    <a:pt x="10" y="39"/>
                  </a:cubicBezTo>
                  <a:cubicBezTo>
                    <a:pt x="8" y="38"/>
                    <a:pt x="6" y="36"/>
                    <a:pt x="5" y="35"/>
                  </a:cubicBezTo>
                  <a:cubicBezTo>
                    <a:pt x="3" y="33"/>
                    <a:pt x="2" y="31"/>
                    <a:pt x="1" y="28"/>
                  </a:cubicBezTo>
                  <a:cubicBezTo>
                    <a:pt x="1" y="26"/>
                    <a:pt x="0" y="23"/>
                    <a:pt x="0" y="20"/>
                  </a:cubicBezTo>
                  <a:cubicBezTo>
                    <a:pt x="0" y="17"/>
                    <a:pt x="1" y="14"/>
                    <a:pt x="1" y="12"/>
                  </a:cubicBezTo>
                  <a:cubicBezTo>
                    <a:pt x="2" y="9"/>
                    <a:pt x="4" y="7"/>
                    <a:pt x="5" y="5"/>
                  </a:cubicBezTo>
                  <a:cubicBezTo>
                    <a:pt x="7" y="4"/>
                    <a:pt x="8" y="2"/>
                    <a:pt x="11" y="1"/>
                  </a:cubicBezTo>
                  <a:cubicBezTo>
                    <a:pt x="13" y="1"/>
                    <a:pt x="15" y="0"/>
                    <a:pt x="17" y="0"/>
                  </a:cubicBezTo>
                  <a:cubicBezTo>
                    <a:pt x="20" y="0"/>
                    <a:pt x="22" y="1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1" y="7"/>
                    <a:pt x="32" y="9"/>
                    <a:pt x="33" y="12"/>
                  </a:cubicBezTo>
                  <a:cubicBezTo>
                    <a:pt x="34" y="14"/>
                    <a:pt x="34" y="17"/>
                    <a:pt x="34" y="20"/>
                  </a:cubicBezTo>
                  <a:close/>
                  <a:moveTo>
                    <a:pt x="27" y="20"/>
                  </a:moveTo>
                  <a:cubicBezTo>
                    <a:pt x="27" y="18"/>
                    <a:pt x="27" y="16"/>
                    <a:pt x="26" y="15"/>
                  </a:cubicBezTo>
                  <a:cubicBezTo>
                    <a:pt x="26" y="13"/>
                    <a:pt x="25" y="12"/>
                    <a:pt x="24" y="11"/>
                  </a:cubicBezTo>
                  <a:cubicBezTo>
                    <a:pt x="23" y="10"/>
                    <a:pt x="22" y="9"/>
                    <a:pt x="21" y="8"/>
                  </a:cubicBezTo>
                  <a:cubicBezTo>
                    <a:pt x="20" y="8"/>
                    <a:pt x="18" y="7"/>
                    <a:pt x="17" y="7"/>
                  </a:cubicBezTo>
                  <a:cubicBezTo>
                    <a:pt x="16" y="7"/>
                    <a:pt x="14" y="8"/>
                    <a:pt x="13" y="8"/>
                  </a:cubicBezTo>
                  <a:cubicBezTo>
                    <a:pt x="12" y="9"/>
                    <a:pt x="11" y="10"/>
                    <a:pt x="10" y="11"/>
                  </a:cubicBezTo>
                  <a:cubicBezTo>
                    <a:pt x="9" y="12"/>
                    <a:pt x="9" y="13"/>
                    <a:pt x="8" y="15"/>
                  </a:cubicBezTo>
                  <a:cubicBezTo>
                    <a:pt x="8" y="16"/>
                    <a:pt x="8" y="18"/>
                    <a:pt x="8" y="20"/>
                  </a:cubicBezTo>
                  <a:cubicBezTo>
                    <a:pt x="8" y="22"/>
                    <a:pt x="8" y="24"/>
                    <a:pt x="8" y="26"/>
                  </a:cubicBezTo>
                  <a:cubicBezTo>
                    <a:pt x="9" y="27"/>
                    <a:pt x="10" y="28"/>
                    <a:pt x="10" y="30"/>
                  </a:cubicBezTo>
                  <a:cubicBezTo>
                    <a:pt x="11" y="31"/>
                    <a:pt x="12" y="32"/>
                    <a:pt x="13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9" y="33"/>
                    <a:pt x="20" y="33"/>
                    <a:pt x="21" y="32"/>
                  </a:cubicBezTo>
                  <a:cubicBezTo>
                    <a:pt x="22" y="31"/>
                    <a:pt x="23" y="30"/>
                    <a:pt x="24" y="29"/>
                  </a:cubicBezTo>
                  <a:cubicBezTo>
                    <a:pt x="25" y="28"/>
                    <a:pt x="26" y="27"/>
                    <a:pt x="26" y="25"/>
                  </a:cubicBezTo>
                  <a:cubicBezTo>
                    <a:pt x="27" y="24"/>
                    <a:pt x="27" y="22"/>
                    <a:pt x="27" y="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25" name="Freeform 62">
              <a:extLst>
                <a:ext uri="{FF2B5EF4-FFF2-40B4-BE49-F238E27FC236}">
                  <a16:creationId xmlns:a16="http://schemas.microsoft.com/office/drawing/2014/main" id="{6051CC00-BFF2-4334-9855-62AD588546F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68067" y="6418333"/>
              <a:ext cx="57543" cy="101135"/>
            </a:xfrm>
            <a:custGeom>
              <a:avLst/>
              <a:gdLst>
                <a:gd name="T0" fmla="*/ 21 w 23"/>
                <a:gd name="T1" fmla="*/ 9 h 39"/>
                <a:gd name="T2" fmla="*/ 18 w 23"/>
                <a:gd name="T3" fmla="*/ 8 h 39"/>
                <a:gd name="T4" fmla="*/ 15 w 23"/>
                <a:gd name="T5" fmla="*/ 7 h 39"/>
                <a:gd name="T6" fmla="*/ 10 w 23"/>
                <a:gd name="T7" fmla="*/ 10 h 39"/>
                <a:gd name="T8" fmla="*/ 8 w 23"/>
                <a:gd name="T9" fmla="*/ 17 h 39"/>
                <a:gd name="T10" fmla="*/ 8 w 23"/>
                <a:gd name="T11" fmla="*/ 39 h 39"/>
                <a:gd name="T12" fmla="*/ 0 w 23"/>
                <a:gd name="T13" fmla="*/ 39 h 39"/>
                <a:gd name="T14" fmla="*/ 0 w 23"/>
                <a:gd name="T15" fmla="*/ 1 h 39"/>
                <a:gd name="T16" fmla="*/ 8 w 23"/>
                <a:gd name="T17" fmla="*/ 1 h 39"/>
                <a:gd name="T18" fmla="*/ 8 w 23"/>
                <a:gd name="T19" fmla="*/ 5 h 39"/>
                <a:gd name="T20" fmla="*/ 9 w 23"/>
                <a:gd name="T21" fmla="*/ 3 h 39"/>
                <a:gd name="T22" fmla="*/ 11 w 23"/>
                <a:gd name="T23" fmla="*/ 1 h 39"/>
                <a:gd name="T24" fmla="*/ 14 w 23"/>
                <a:gd name="T25" fmla="*/ 0 h 39"/>
                <a:gd name="T26" fmla="*/ 17 w 23"/>
                <a:gd name="T27" fmla="*/ 0 h 39"/>
                <a:gd name="T28" fmla="*/ 20 w 23"/>
                <a:gd name="T29" fmla="*/ 1 h 39"/>
                <a:gd name="T30" fmla="*/ 23 w 23"/>
                <a:gd name="T31" fmla="*/ 2 h 39"/>
                <a:gd name="T32" fmla="*/ 21 w 23"/>
                <a:gd name="T33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39">
                  <a:moveTo>
                    <a:pt x="21" y="9"/>
                  </a:moveTo>
                  <a:cubicBezTo>
                    <a:pt x="20" y="8"/>
                    <a:pt x="19" y="8"/>
                    <a:pt x="18" y="8"/>
                  </a:cubicBezTo>
                  <a:cubicBezTo>
                    <a:pt x="18" y="8"/>
                    <a:pt x="17" y="7"/>
                    <a:pt x="15" y="7"/>
                  </a:cubicBezTo>
                  <a:cubicBezTo>
                    <a:pt x="13" y="7"/>
                    <a:pt x="11" y="8"/>
                    <a:pt x="10" y="10"/>
                  </a:cubicBezTo>
                  <a:cubicBezTo>
                    <a:pt x="8" y="12"/>
                    <a:pt x="8" y="14"/>
                    <a:pt x="8" y="1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9" y="3"/>
                    <a:pt x="9" y="3"/>
                  </a:cubicBezTo>
                  <a:cubicBezTo>
                    <a:pt x="10" y="2"/>
                    <a:pt x="11" y="2"/>
                    <a:pt x="11" y="1"/>
                  </a:cubicBezTo>
                  <a:cubicBezTo>
                    <a:pt x="12" y="1"/>
                    <a:pt x="13" y="1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8" y="0"/>
                    <a:pt x="19" y="0"/>
                    <a:pt x="20" y="1"/>
                  </a:cubicBezTo>
                  <a:cubicBezTo>
                    <a:pt x="21" y="1"/>
                    <a:pt x="22" y="1"/>
                    <a:pt x="23" y="2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26" name="Freeform 63">
              <a:extLst>
                <a:ext uri="{FF2B5EF4-FFF2-40B4-BE49-F238E27FC236}">
                  <a16:creationId xmlns:a16="http://schemas.microsoft.com/office/drawing/2014/main" id="{905DD261-B224-46ED-8CEE-E8D180BA4B7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043046" y="6383459"/>
              <a:ext cx="19181" cy="136010"/>
            </a:xfrm>
            <a:custGeom>
              <a:avLst/>
              <a:gdLst>
                <a:gd name="T0" fmla="*/ 0 w 11"/>
                <a:gd name="T1" fmla="*/ 78 h 78"/>
                <a:gd name="T2" fmla="*/ 0 w 11"/>
                <a:gd name="T3" fmla="*/ 6 h 78"/>
                <a:gd name="T4" fmla="*/ 11 w 11"/>
                <a:gd name="T5" fmla="*/ 0 h 78"/>
                <a:gd name="T6" fmla="*/ 11 w 11"/>
                <a:gd name="T7" fmla="*/ 78 h 78"/>
                <a:gd name="T8" fmla="*/ 0 w 11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78">
                  <a:moveTo>
                    <a:pt x="0" y="78"/>
                  </a:moveTo>
                  <a:lnTo>
                    <a:pt x="0" y="6"/>
                  </a:lnTo>
                  <a:lnTo>
                    <a:pt x="11" y="0"/>
                  </a:lnTo>
                  <a:lnTo>
                    <a:pt x="11" y="78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27" name="Freeform 64">
              <a:extLst>
                <a:ext uri="{FF2B5EF4-FFF2-40B4-BE49-F238E27FC236}">
                  <a16:creationId xmlns:a16="http://schemas.microsoft.com/office/drawing/2014/main" id="{A23129DF-0296-4CA9-9723-124682F0A70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084896" y="6383459"/>
              <a:ext cx="80211" cy="137753"/>
            </a:xfrm>
            <a:custGeom>
              <a:avLst/>
              <a:gdLst>
                <a:gd name="T0" fmla="*/ 24 w 32"/>
                <a:gd name="T1" fmla="*/ 53 h 54"/>
                <a:gd name="T2" fmla="*/ 24 w 32"/>
                <a:gd name="T3" fmla="*/ 50 h 54"/>
                <a:gd name="T4" fmla="*/ 22 w 32"/>
                <a:gd name="T5" fmla="*/ 51 h 54"/>
                <a:gd name="T6" fmla="*/ 20 w 32"/>
                <a:gd name="T7" fmla="*/ 53 h 54"/>
                <a:gd name="T8" fmla="*/ 17 w 32"/>
                <a:gd name="T9" fmla="*/ 54 h 54"/>
                <a:gd name="T10" fmla="*/ 14 w 32"/>
                <a:gd name="T11" fmla="*/ 54 h 54"/>
                <a:gd name="T12" fmla="*/ 9 w 32"/>
                <a:gd name="T13" fmla="*/ 53 h 54"/>
                <a:gd name="T14" fmla="*/ 4 w 32"/>
                <a:gd name="T15" fmla="*/ 49 h 54"/>
                <a:gd name="T16" fmla="*/ 1 w 32"/>
                <a:gd name="T17" fmla="*/ 43 h 54"/>
                <a:gd name="T18" fmla="*/ 0 w 32"/>
                <a:gd name="T19" fmla="*/ 33 h 54"/>
                <a:gd name="T20" fmla="*/ 1 w 32"/>
                <a:gd name="T21" fmla="*/ 25 h 54"/>
                <a:gd name="T22" fmla="*/ 4 w 32"/>
                <a:gd name="T23" fmla="*/ 19 h 54"/>
                <a:gd name="T24" fmla="*/ 9 w 32"/>
                <a:gd name="T25" fmla="*/ 15 h 54"/>
                <a:gd name="T26" fmla="*/ 15 w 32"/>
                <a:gd name="T27" fmla="*/ 14 h 54"/>
                <a:gd name="T28" fmla="*/ 18 w 32"/>
                <a:gd name="T29" fmla="*/ 14 h 54"/>
                <a:gd name="T30" fmla="*/ 20 w 32"/>
                <a:gd name="T31" fmla="*/ 15 h 54"/>
                <a:gd name="T32" fmla="*/ 22 w 32"/>
                <a:gd name="T33" fmla="*/ 17 h 54"/>
                <a:gd name="T34" fmla="*/ 24 w 32"/>
                <a:gd name="T35" fmla="*/ 18 h 54"/>
                <a:gd name="T36" fmla="*/ 24 w 32"/>
                <a:gd name="T37" fmla="*/ 4 h 54"/>
                <a:gd name="T38" fmla="*/ 32 w 32"/>
                <a:gd name="T39" fmla="*/ 0 h 54"/>
                <a:gd name="T40" fmla="*/ 32 w 32"/>
                <a:gd name="T41" fmla="*/ 53 h 54"/>
                <a:gd name="T42" fmla="*/ 24 w 32"/>
                <a:gd name="T43" fmla="*/ 53 h 54"/>
                <a:gd name="T44" fmla="*/ 24 w 32"/>
                <a:gd name="T45" fmla="*/ 26 h 54"/>
                <a:gd name="T46" fmla="*/ 23 w 32"/>
                <a:gd name="T47" fmla="*/ 24 h 54"/>
                <a:gd name="T48" fmla="*/ 21 w 32"/>
                <a:gd name="T49" fmla="*/ 23 h 54"/>
                <a:gd name="T50" fmla="*/ 18 w 32"/>
                <a:gd name="T51" fmla="*/ 22 h 54"/>
                <a:gd name="T52" fmla="*/ 15 w 32"/>
                <a:gd name="T53" fmla="*/ 21 h 54"/>
                <a:gd name="T54" fmla="*/ 9 w 32"/>
                <a:gd name="T55" fmla="*/ 24 h 54"/>
                <a:gd name="T56" fmla="*/ 7 w 32"/>
                <a:gd name="T57" fmla="*/ 33 h 54"/>
                <a:gd name="T58" fmla="*/ 8 w 32"/>
                <a:gd name="T59" fmla="*/ 39 h 54"/>
                <a:gd name="T60" fmla="*/ 9 w 32"/>
                <a:gd name="T61" fmla="*/ 44 h 54"/>
                <a:gd name="T62" fmla="*/ 12 w 32"/>
                <a:gd name="T63" fmla="*/ 46 h 54"/>
                <a:gd name="T64" fmla="*/ 16 w 32"/>
                <a:gd name="T65" fmla="*/ 47 h 54"/>
                <a:gd name="T66" fmla="*/ 18 w 32"/>
                <a:gd name="T67" fmla="*/ 47 h 54"/>
                <a:gd name="T68" fmla="*/ 21 w 32"/>
                <a:gd name="T69" fmla="*/ 46 h 54"/>
                <a:gd name="T70" fmla="*/ 23 w 32"/>
                <a:gd name="T71" fmla="*/ 44 h 54"/>
                <a:gd name="T72" fmla="*/ 24 w 32"/>
                <a:gd name="T73" fmla="*/ 42 h 54"/>
                <a:gd name="T74" fmla="*/ 24 w 32"/>
                <a:gd name="T75" fmla="*/ 26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2" h="54">
                  <a:moveTo>
                    <a:pt x="24" y="53"/>
                  </a:moveTo>
                  <a:cubicBezTo>
                    <a:pt x="24" y="50"/>
                    <a:pt x="24" y="50"/>
                    <a:pt x="24" y="50"/>
                  </a:cubicBezTo>
                  <a:cubicBezTo>
                    <a:pt x="24" y="50"/>
                    <a:pt x="23" y="51"/>
                    <a:pt x="22" y="51"/>
                  </a:cubicBezTo>
                  <a:cubicBezTo>
                    <a:pt x="21" y="52"/>
                    <a:pt x="21" y="52"/>
                    <a:pt x="20" y="53"/>
                  </a:cubicBezTo>
                  <a:cubicBezTo>
                    <a:pt x="19" y="53"/>
                    <a:pt x="18" y="54"/>
                    <a:pt x="17" y="54"/>
                  </a:cubicBezTo>
                  <a:cubicBezTo>
                    <a:pt x="16" y="54"/>
                    <a:pt x="15" y="54"/>
                    <a:pt x="14" y="54"/>
                  </a:cubicBezTo>
                  <a:cubicBezTo>
                    <a:pt x="12" y="54"/>
                    <a:pt x="10" y="54"/>
                    <a:pt x="9" y="53"/>
                  </a:cubicBezTo>
                  <a:cubicBezTo>
                    <a:pt x="7" y="52"/>
                    <a:pt x="5" y="51"/>
                    <a:pt x="4" y="49"/>
                  </a:cubicBezTo>
                  <a:cubicBezTo>
                    <a:pt x="3" y="48"/>
                    <a:pt x="1" y="45"/>
                    <a:pt x="1" y="43"/>
                  </a:cubicBezTo>
                  <a:cubicBezTo>
                    <a:pt x="0" y="40"/>
                    <a:pt x="0" y="37"/>
                    <a:pt x="0" y="33"/>
                  </a:cubicBezTo>
                  <a:cubicBezTo>
                    <a:pt x="0" y="30"/>
                    <a:pt x="0" y="27"/>
                    <a:pt x="1" y="25"/>
                  </a:cubicBezTo>
                  <a:cubicBezTo>
                    <a:pt x="2" y="22"/>
                    <a:pt x="3" y="20"/>
                    <a:pt x="4" y="19"/>
                  </a:cubicBezTo>
                  <a:cubicBezTo>
                    <a:pt x="6" y="17"/>
                    <a:pt x="7" y="16"/>
                    <a:pt x="9" y="15"/>
                  </a:cubicBezTo>
                  <a:cubicBezTo>
                    <a:pt x="11" y="14"/>
                    <a:pt x="13" y="14"/>
                    <a:pt x="15" y="14"/>
                  </a:cubicBezTo>
                  <a:cubicBezTo>
                    <a:pt x="16" y="14"/>
                    <a:pt x="17" y="14"/>
                    <a:pt x="18" y="14"/>
                  </a:cubicBezTo>
                  <a:cubicBezTo>
                    <a:pt x="18" y="15"/>
                    <a:pt x="19" y="15"/>
                    <a:pt x="20" y="15"/>
                  </a:cubicBezTo>
                  <a:cubicBezTo>
                    <a:pt x="21" y="16"/>
                    <a:pt x="22" y="16"/>
                    <a:pt x="22" y="17"/>
                  </a:cubicBezTo>
                  <a:cubicBezTo>
                    <a:pt x="23" y="17"/>
                    <a:pt x="24" y="18"/>
                    <a:pt x="24" y="18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53"/>
                    <a:pt x="32" y="53"/>
                    <a:pt x="32" y="53"/>
                  </a:cubicBezTo>
                  <a:lnTo>
                    <a:pt x="24" y="53"/>
                  </a:lnTo>
                  <a:close/>
                  <a:moveTo>
                    <a:pt x="24" y="26"/>
                  </a:moveTo>
                  <a:cubicBezTo>
                    <a:pt x="24" y="26"/>
                    <a:pt x="23" y="25"/>
                    <a:pt x="23" y="24"/>
                  </a:cubicBezTo>
                  <a:cubicBezTo>
                    <a:pt x="22" y="24"/>
                    <a:pt x="22" y="23"/>
                    <a:pt x="21" y="23"/>
                  </a:cubicBezTo>
                  <a:cubicBezTo>
                    <a:pt x="20" y="22"/>
                    <a:pt x="19" y="22"/>
                    <a:pt x="18" y="22"/>
                  </a:cubicBezTo>
                  <a:cubicBezTo>
                    <a:pt x="17" y="21"/>
                    <a:pt x="16" y="21"/>
                    <a:pt x="15" y="21"/>
                  </a:cubicBezTo>
                  <a:cubicBezTo>
                    <a:pt x="13" y="21"/>
                    <a:pt x="11" y="22"/>
                    <a:pt x="9" y="24"/>
                  </a:cubicBezTo>
                  <a:cubicBezTo>
                    <a:pt x="8" y="26"/>
                    <a:pt x="7" y="29"/>
                    <a:pt x="7" y="33"/>
                  </a:cubicBezTo>
                  <a:cubicBezTo>
                    <a:pt x="7" y="36"/>
                    <a:pt x="7" y="38"/>
                    <a:pt x="8" y="39"/>
                  </a:cubicBezTo>
                  <a:cubicBezTo>
                    <a:pt x="8" y="41"/>
                    <a:pt x="9" y="43"/>
                    <a:pt x="9" y="44"/>
                  </a:cubicBezTo>
                  <a:cubicBezTo>
                    <a:pt x="10" y="45"/>
                    <a:pt x="11" y="46"/>
                    <a:pt x="12" y="46"/>
                  </a:cubicBezTo>
                  <a:cubicBezTo>
                    <a:pt x="13" y="47"/>
                    <a:pt x="14" y="47"/>
                    <a:pt x="16" y="47"/>
                  </a:cubicBezTo>
                  <a:cubicBezTo>
                    <a:pt x="17" y="47"/>
                    <a:pt x="18" y="47"/>
                    <a:pt x="18" y="47"/>
                  </a:cubicBezTo>
                  <a:cubicBezTo>
                    <a:pt x="19" y="46"/>
                    <a:pt x="20" y="46"/>
                    <a:pt x="21" y="46"/>
                  </a:cubicBezTo>
                  <a:cubicBezTo>
                    <a:pt x="21" y="45"/>
                    <a:pt x="22" y="45"/>
                    <a:pt x="23" y="44"/>
                  </a:cubicBezTo>
                  <a:cubicBezTo>
                    <a:pt x="23" y="43"/>
                    <a:pt x="24" y="43"/>
                    <a:pt x="24" y="42"/>
                  </a:cubicBezTo>
                  <a:lnTo>
                    <a:pt x="24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28" name="Freeform 65">
              <a:extLst>
                <a:ext uri="{FF2B5EF4-FFF2-40B4-BE49-F238E27FC236}">
                  <a16:creationId xmlns:a16="http://schemas.microsoft.com/office/drawing/2014/main" id="{A2A2BF8E-DA3A-4AC0-B7EB-7CAABFC9E69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229624" y="6421821"/>
              <a:ext cx="122060" cy="97648"/>
            </a:xfrm>
            <a:custGeom>
              <a:avLst/>
              <a:gdLst>
                <a:gd name="T0" fmla="*/ 55 w 70"/>
                <a:gd name="T1" fmla="*/ 56 h 56"/>
                <a:gd name="T2" fmla="*/ 45 w 70"/>
                <a:gd name="T3" fmla="*/ 56 h 56"/>
                <a:gd name="T4" fmla="*/ 35 w 70"/>
                <a:gd name="T5" fmla="*/ 16 h 56"/>
                <a:gd name="T6" fmla="*/ 25 w 70"/>
                <a:gd name="T7" fmla="*/ 56 h 56"/>
                <a:gd name="T8" fmla="*/ 16 w 70"/>
                <a:gd name="T9" fmla="*/ 56 h 56"/>
                <a:gd name="T10" fmla="*/ 0 w 70"/>
                <a:gd name="T11" fmla="*/ 0 h 56"/>
                <a:gd name="T12" fmla="*/ 12 w 70"/>
                <a:gd name="T13" fmla="*/ 0 h 56"/>
                <a:gd name="T14" fmla="*/ 20 w 70"/>
                <a:gd name="T15" fmla="*/ 38 h 56"/>
                <a:gd name="T16" fmla="*/ 31 w 70"/>
                <a:gd name="T17" fmla="*/ 0 h 56"/>
                <a:gd name="T18" fmla="*/ 39 w 70"/>
                <a:gd name="T19" fmla="*/ 0 h 56"/>
                <a:gd name="T20" fmla="*/ 51 w 70"/>
                <a:gd name="T21" fmla="*/ 38 h 56"/>
                <a:gd name="T22" fmla="*/ 60 w 70"/>
                <a:gd name="T23" fmla="*/ 0 h 56"/>
                <a:gd name="T24" fmla="*/ 70 w 70"/>
                <a:gd name="T25" fmla="*/ 0 h 56"/>
                <a:gd name="T26" fmla="*/ 55 w 70"/>
                <a:gd name="T2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56">
                  <a:moveTo>
                    <a:pt x="55" y="56"/>
                  </a:moveTo>
                  <a:lnTo>
                    <a:pt x="45" y="56"/>
                  </a:lnTo>
                  <a:lnTo>
                    <a:pt x="35" y="16"/>
                  </a:lnTo>
                  <a:lnTo>
                    <a:pt x="25" y="56"/>
                  </a:lnTo>
                  <a:lnTo>
                    <a:pt x="16" y="5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20" y="38"/>
                  </a:lnTo>
                  <a:lnTo>
                    <a:pt x="31" y="0"/>
                  </a:lnTo>
                  <a:lnTo>
                    <a:pt x="39" y="0"/>
                  </a:lnTo>
                  <a:lnTo>
                    <a:pt x="51" y="38"/>
                  </a:lnTo>
                  <a:lnTo>
                    <a:pt x="60" y="0"/>
                  </a:lnTo>
                  <a:lnTo>
                    <a:pt x="70" y="0"/>
                  </a:lnTo>
                  <a:lnTo>
                    <a:pt x="55" y="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29" name="Freeform 66">
              <a:extLst>
                <a:ext uri="{FF2B5EF4-FFF2-40B4-BE49-F238E27FC236}">
                  <a16:creationId xmlns:a16="http://schemas.microsoft.com/office/drawing/2014/main" id="{BEBFC1A4-92B9-418F-A0A9-2E210A37BCF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362147" y="6418333"/>
              <a:ext cx="88930" cy="102879"/>
            </a:xfrm>
            <a:custGeom>
              <a:avLst/>
              <a:gdLst>
                <a:gd name="T0" fmla="*/ 35 w 35"/>
                <a:gd name="T1" fmla="*/ 20 h 40"/>
                <a:gd name="T2" fmla="*/ 33 w 35"/>
                <a:gd name="T3" fmla="*/ 28 h 40"/>
                <a:gd name="T4" fmla="*/ 30 w 35"/>
                <a:gd name="T5" fmla="*/ 35 h 40"/>
                <a:gd name="T6" fmla="*/ 24 w 35"/>
                <a:gd name="T7" fmla="*/ 39 h 40"/>
                <a:gd name="T8" fmla="*/ 17 w 35"/>
                <a:gd name="T9" fmla="*/ 40 h 40"/>
                <a:gd name="T10" fmla="*/ 11 w 35"/>
                <a:gd name="T11" fmla="*/ 39 h 40"/>
                <a:gd name="T12" fmla="*/ 5 w 35"/>
                <a:gd name="T13" fmla="*/ 35 h 40"/>
                <a:gd name="T14" fmla="*/ 2 w 35"/>
                <a:gd name="T15" fmla="*/ 28 h 40"/>
                <a:gd name="T16" fmla="*/ 0 w 35"/>
                <a:gd name="T17" fmla="*/ 20 h 40"/>
                <a:gd name="T18" fmla="*/ 2 w 35"/>
                <a:gd name="T19" fmla="*/ 12 h 40"/>
                <a:gd name="T20" fmla="*/ 5 w 35"/>
                <a:gd name="T21" fmla="*/ 5 h 40"/>
                <a:gd name="T22" fmla="*/ 11 w 35"/>
                <a:gd name="T23" fmla="*/ 1 h 40"/>
                <a:gd name="T24" fmla="*/ 18 w 35"/>
                <a:gd name="T25" fmla="*/ 0 h 40"/>
                <a:gd name="T26" fmla="*/ 24 w 35"/>
                <a:gd name="T27" fmla="*/ 1 h 40"/>
                <a:gd name="T28" fmla="*/ 30 w 35"/>
                <a:gd name="T29" fmla="*/ 5 h 40"/>
                <a:gd name="T30" fmla="*/ 33 w 35"/>
                <a:gd name="T31" fmla="*/ 12 h 40"/>
                <a:gd name="T32" fmla="*/ 35 w 35"/>
                <a:gd name="T33" fmla="*/ 20 h 40"/>
                <a:gd name="T34" fmla="*/ 27 w 35"/>
                <a:gd name="T35" fmla="*/ 20 h 40"/>
                <a:gd name="T36" fmla="*/ 26 w 35"/>
                <a:gd name="T37" fmla="*/ 15 h 40"/>
                <a:gd name="T38" fmla="*/ 24 w 35"/>
                <a:gd name="T39" fmla="*/ 11 h 40"/>
                <a:gd name="T40" fmla="*/ 21 w 35"/>
                <a:gd name="T41" fmla="*/ 8 h 40"/>
                <a:gd name="T42" fmla="*/ 17 w 35"/>
                <a:gd name="T43" fmla="*/ 7 h 40"/>
                <a:gd name="T44" fmla="*/ 13 w 35"/>
                <a:gd name="T45" fmla="*/ 8 h 40"/>
                <a:gd name="T46" fmla="*/ 10 w 35"/>
                <a:gd name="T47" fmla="*/ 11 h 40"/>
                <a:gd name="T48" fmla="*/ 9 w 35"/>
                <a:gd name="T49" fmla="*/ 15 h 40"/>
                <a:gd name="T50" fmla="*/ 8 w 35"/>
                <a:gd name="T51" fmla="*/ 20 h 40"/>
                <a:gd name="T52" fmla="*/ 9 w 35"/>
                <a:gd name="T53" fmla="*/ 26 h 40"/>
                <a:gd name="T54" fmla="*/ 11 w 35"/>
                <a:gd name="T55" fmla="*/ 30 h 40"/>
                <a:gd name="T56" fmla="*/ 14 w 35"/>
                <a:gd name="T57" fmla="*/ 32 h 40"/>
                <a:gd name="T58" fmla="*/ 18 w 35"/>
                <a:gd name="T59" fmla="*/ 33 h 40"/>
                <a:gd name="T60" fmla="*/ 21 w 35"/>
                <a:gd name="T61" fmla="*/ 32 h 40"/>
                <a:gd name="T62" fmla="*/ 24 w 35"/>
                <a:gd name="T63" fmla="*/ 29 h 40"/>
                <a:gd name="T64" fmla="*/ 26 w 35"/>
                <a:gd name="T65" fmla="*/ 25 h 40"/>
                <a:gd name="T66" fmla="*/ 27 w 35"/>
                <a:gd name="T67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40">
                  <a:moveTo>
                    <a:pt x="35" y="20"/>
                  </a:moveTo>
                  <a:cubicBezTo>
                    <a:pt x="35" y="23"/>
                    <a:pt x="34" y="26"/>
                    <a:pt x="33" y="28"/>
                  </a:cubicBezTo>
                  <a:cubicBezTo>
                    <a:pt x="32" y="31"/>
                    <a:pt x="31" y="33"/>
                    <a:pt x="30" y="35"/>
                  </a:cubicBezTo>
                  <a:cubicBezTo>
                    <a:pt x="28" y="37"/>
                    <a:pt x="26" y="38"/>
                    <a:pt x="24" y="39"/>
                  </a:cubicBezTo>
                  <a:cubicBezTo>
                    <a:pt x="22" y="40"/>
                    <a:pt x="20" y="40"/>
                    <a:pt x="17" y="40"/>
                  </a:cubicBezTo>
                  <a:cubicBezTo>
                    <a:pt x="15" y="40"/>
                    <a:pt x="13" y="40"/>
                    <a:pt x="11" y="39"/>
                  </a:cubicBezTo>
                  <a:cubicBezTo>
                    <a:pt x="8" y="38"/>
                    <a:pt x="7" y="36"/>
                    <a:pt x="5" y="35"/>
                  </a:cubicBezTo>
                  <a:cubicBezTo>
                    <a:pt x="4" y="33"/>
                    <a:pt x="2" y="31"/>
                    <a:pt x="2" y="28"/>
                  </a:cubicBezTo>
                  <a:cubicBezTo>
                    <a:pt x="1" y="26"/>
                    <a:pt x="0" y="23"/>
                    <a:pt x="0" y="20"/>
                  </a:cubicBezTo>
                  <a:cubicBezTo>
                    <a:pt x="0" y="17"/>
                    <a:pt x="1" y="14"/>
                    <a:pt x="2" y="12"/>
                  </a:cubicBezTo>
                  <a:cubicBezTo>
                    <a:pt x="3" y="9"/>
                    <a:pt x="4" y="7"/>
                    <a:pt x="5" y="5"/>
                  </a:cubicBezTo>
                  <a:cubicBezTo>
                    <a:pt x="7" y="4"/>
                    <a:pt x="9" y="2"/>
                    <a:pt x="11" y="1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20" y="0"/>
                    <a:pt x="22" y="1"/>
                    <a:pt x="24" y="1"/>
                  </a:cubicBezTo>
                  <a:cubicBezTo>
                    <a:pt x="26" y="2"/>
                    <a:pt x="28" y="4"/>
                    <a:pt x="30" y="5"/>
                  </a:cubicBezTo>
                  <a:cubicBezTo>
                    <a:pt x="31" y="7"/>
                    <a:pt x="32" y="9"/>
                    <a:pt x="33" y="12"/>
                  </a:cubicBezTo>
                  <a:cubicBezTo>
                    <a:pt x="34" y="14"/>
                    <a:pt x="35" y="17"/>
                    <a:pt x="35" y="20"/>
                  </a:cubicBezTo>
                  <a:close/>
                  <a:moveTo>
                    <a:pt x="27" y="20"/>
                  </a:moveTo>
                  <a:cubicBezTo>
                    <a:pt x="27" y="18"/>
                    <a:pt x="27" y="16"/>
                    <a:pt x="26" y="15"/>
                  </a:cubicBezTo>
                  <a:cubicBezTo>
                    <a:pt x="26" y="13"/>
                    <a:pt x="25" y="12"/>
                    <a:pt x="24" y="11"/>
                  </a:cubicBezTo>
                  <a:cubicBezTo>
                    <a:pt x="24" y="10"/>
                    <a:pt x="23" y="9"/>
                    <a:pt x="21" y="8"/>
                  </a:cubicBezTo>
                  <a:cubicBezTo>
                    <a:pt x="20" y="8"/>
                    <a:pt x="19" y="7"/>
                    <a:pt x="17" y="7"/>
                  </a:cubicBezTo>
                  <a:cubicBezTo>
                    <a:pt x="16" y="7"/>
                    <a:pt x="14" y="8"/>
                    <a:pt x="13" y="8"/>
                  </a:cubicBezTo>
                  <a:cubicBezTo>
                    <a:pt x="12" y="9"/>
                    <a:pt x="11" y="10"/>
                    <a:pt x="10" y="11"/>
                  </a:cubicBezTo>
                  <a:cubicBezTo>
                    <a:pt x="10" y="12"/>
                    <a:pt x="9" y="13"/>
                    <a:pt x="9" y="15"/>
                  </a:cubicBezTo>
                  <a:cubicBezTo>
                    <a:pt x="8" y="16"/>
                    <a:pt x="8" y="18"/>
                    <a:pt x="8" y="20"/>
                  </a:cubicBezTo>
                  <a:cubicBezTo>
                    <a:pt x="8" y="22"/>
                    <a:pt x="8" y="24"/>
                    <a:pt x="9" y="26"/>
                  </a:cubicBezTo>
                  <a:cubicBezTo>
                    <a:pt x="9" y="27"/>
                    <a:pt x="10" y="28"/>
                    <a:pt x="11" y="30"/>
                  </a:cubicBezTo>
                  <a:cubicBezTo>
                    <a:pt x="11" y="31"/>
                    <a:pt x="12" y="32"/>
                    <a:pt x="14" y="32"/>
                  </a:cubicBezTo>
                  <a:cubicBezTo>
                    <a:pt x="15" y="33"/>
                    <a:pt x="16" y="33"/>
                    <a:pt x="18" y="33"/>
                  </a:cubicBezTo>
                  <a:cubicBezTo>
                    <a:pt x="19" y="33"/>
                    <a:pt x="20" y="33"/>
                    <a:pt x="21" y="32"/>
                  </a:cubicBezTo>
                  <a:cubicBezTo>
                    <a:pt x="23" y="31"/>
                    <a:pt x="24" y="30"/>
                    <a:pt x="24" y="29"/>
                  </a:cubicBezTo>
                  <a:cubicBezTo>
                    <a:pt x="25" y="28"/>
                    <a:pt x="26" y="27"/>
                    <a:pt x="26" y="25"/>
                  </a:cubicBezTo>
                  <a:cubicBezTo>
                    <a:pt x="27" y="24"/>
                    <a:pt x="27" y="22"/>
                    <a:pt x="27" y="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30" name="Freeform 67">
              <a:extLst>
                <a:ext uri="{FF2B5EF4-FFF2-40B4-BE49-F238E27FC236}">
                  <a16:creationId xmlns:a16="http://schemas.microsoft.com/office/drawing/2014/main" id="{A28B9FD0-8354-4DD6-856A-157C5F8768E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468514" y="6418333"/>
              <a:ext cx="59286" cy="101135"/>
            </a:xfrm>
            <a:custGeom>
              <a:avLst/>
              <a:gdLst>
                <a:gd name="T0" fmla="*/ 21 w 23"/>
                <a:gd name="T1" fmla="*/ 9 h 39"/>
                <a:gd name="T2" fmla="*/ 19 w 23"/>
                <a:gd name="T3" fmla="*/ 8 h 39"/>
                <a:gd name="T4" fmla="*/ 16 w 23"/>
                <a:gd name="T5" fmla="*/ 7 h 39"/>
                <a:gd name="T6" fmla="*/ 10 w 23"/>
                <a:gd name="T7" fmla="*/ 10 h 39"/>
                <a:gd name="T8" fmla="*/ 8 w 23"/>
                <a:gd name="T9" fmla="*/ 17 h 39"/>
                <a:gd name="T10" fmla="*/ 8 w 23"/>
                <a:gd name="T11" fmla="*/ 39 h 39"/>
                <a:gd name="T12" fmla="*/ 0 w 23"/>
                <a:gd name="T13" fmla="*/ 39 h 39"/>
                <a:gd name="T14" fmla="*/ 0 w 23"/>
                <a:gd name="T15" fmla="*/ 1 h 39"/>
                <a:gd name="T16" fmla="*/ 8 w 23"/>
                <a:gd name="T17" fmla="*/ 1 h 39"/>
                <a:gd name="T18" fmla="*/ 8 w 23"/>
                <a:gd name="T19" fmla="*/ 5 h 39"/>
                <a:gd name="T20" fmla="*/ 10 w 23"/>
                <a:gd name="T21" fmla="*/ 3 h 39"/>
                <a:gd name="T22" fmla="*/ 12 w 23"/>
                <a:gd name="T23" fmla="*/ 1 h 39"/>
                <a:gd name="T24" fmla="*/ 14 w 23"/>
                <a:gd name="T25" fmla="*/ 0 h 39"/>
                <a:gd name="T26" fmla="*/ 17 w 23"/>
                <a:gd name="T27" fmla="*/ 0 h 39"/>
                <a:gd name="T28" fmla="*/ 21 w 23"/>
                <a:gd name="T29" fmla="*/ 1 h 39"/>
                <a:gd name="T30" fmla="*/ 23 w 23"/>
                <a:gd name="T31" fmla="*/ 2 h 39"/>
                <a:gd name="T32" fmla="*/ 21 w 23"/>
                <a:gd name="T33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39">
                  <a:moveTo>
                    <a:pt x="21" y="9"/>
                  </a:moveTo>
                  <a:cubicBezTo>
                    <a:pt x="20" y="8"/>
                    <a:pt x="20" y="8"/>
                    <a:pt x="19" y="8"/>
                  </a:cubicBezTo>
                  <a:cubicBezTo>
                    <a:pt x="18" y="8"/>
                    <a:pt x="17" y="7"/>
                    <a:pt x="16" y="7"/>
                  </a:cubicBezTo>
                  <a:cubicBezTo>
                    <a:pt x="13" y="7"/>
                    <a:pt x="11" y="8"/>
                    <a:pt x="10" y="10"/>
                  </a:cubicBezTo>
                  <a:cubicBezTo>
                    <a:pt x="9" y="12"/>
                    <a:pt x="8" y="14"/>
                    <a:pt x="8" y="1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9" y="3"/>
                    <a:pt x="10" y="3"/>
                  </a:cubicBezTo>
                  <a:cubicBezTo>
                    <a:pt x="10" y="2"/>
                    <a:pt x="11" y="2"/>
                    <a:pt x="12" y="1"/>
                  </a:cubicBezTo>
                  <a:cubicBezTo>
                    <a:pt x="12" y="1"/>
                    <a:pt x="13" y="1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3" y="2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31" name="Freeform 68">
              <a:extLst>
                <a:ext uri="{FF2B5EF4-FFF2-40B4-BE49-F238E27FC236}">
                  <a16:creationId xmlns:a16="http://schemas.microsoft.com/office/drawing/2014/main" id="{83D3DEEE-A610-48BE-BADD-6BA188B5B86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545237" y="6383459"/>
              <a:ext cx="76723" cy="136010"/>
            </a:xfrm>
            <a:custGeom>
              <a:avLst/>
              <a:gdLst>
                <a:gd name="T0" fmla="*/ 31 w 44"/>
                <a:gd name="T1" fmla="*/ 78 h 78"/>
                <a:gd name="T2" fmla="*/ 19 w 44"/>
                <a:gd name="T3" fmla="*/ 50 h 78"/>
                <a:gd name="T4" fmla="*/ 10 w 44"/>
                <a:gd name="T5" fmla="*/ 61 h 78"/>
                <a:gd name="T6" fmla="*/ 10 w 44"/>
                <a:gd name="T7" fmla="*/ 78 h 78"/>
                <a:gd name="T8" fmla="*/ 0 w 44"/>
                <a:gd name="T9" fmla="*/ 78 h 78"/>
                <a:gd name="T10" fmla="*/ 0 w 44"/>
                <a:gd name="T11" fmla="*/ 6 h 78"/>
                <a:gd name="T12" fmla="*/ 10 w 44"/>
                <a:gd name="T13" fmla="*/ 0 h 78"/>
                <a:gd name="T14" fmla="*/ 10 w 44"/>
                <a:gd name="T15" fmla="*/ 47 h 78"/>
                <a:gd name="T16" fmla="*/ 28 w 44"/>
                <a:gd name="T17" fmla="*/ 22 h 78"/>
                <a:gd name="T18" fmla="*/ 41 w 44"/>
                <a:gd name="T19" fmla="*/ 22 h 78"/>
                <a:gd name="T20" fmla="*/ 26 w 44"/>
                <a:gd name="T21" fmla="*/ 41 h 78"/>
                <a:gd name="T22" fmla="*/ 44 w 44"/>
                <a:gd name="T23" fmla="*/ 78 h 78"/>
                <a:gd name="T24" fmla="*/ 31 w 44"/>
                <a:gd name="T25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78">
                  <a:moveTo>
                    <a:pt x="31" y="78"/>
                  </a:moveTo>
                  <a:lnTo>
                    <a:pt x="19" y="50"/>
                  </a:lnTo>
                  <a:lnTo>
                    <a:pt x="10" y="61"/>
                  </a:lnTo>
                  <a:lnTo>
                    <a:pt x="10" y="78"/>
                  </a:lnTo>
                  <a:lnTo>
                    <a:pt x="0" y="78"/>
                  </a:lnTo>
                  <a:lnTo>
                    <a:pt x="0" y="6"/>
                  </a:lnTo>
                  <a:lnTo>
                    <a:pt x="10" y="0"/>
                  </a:lnTo>
                  <a:lnTo>
                    <a:pt x="10" y="47"/>
                  </a:lnTo>
                  <a:lnTo>
                    <a:pt x="28" y="22"/>
                  </a:lnTo>
                  <a:lnTo>
                    <a:pt x="41" y="22"/>
                  </a:lnTo>
                  <a:lnTo>
                    <a:pt x="26" y="41"/>
                  </a:lnTo>
                  <a:lnTo>
                    <a:pt x="44" y="78"/>
                  </a:lnTo>
                  <a:lnTo>
                    <a:pt x="31" y="7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32" name="Freeform 69">
              <a:extLst>
                <a:ext uri="{FF2B5EF4-FFF2-40B4-BE49-F238E27FC236}">
                  <a16:creationId xmlns:a16="http://schemas.microsoft.com/office/drawing/2014/main" id="{463C7ADB-C654-4D24-9055-0B6003A770A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628936" y="6418333"/>
              <a:ext cx="74980" cy="102879"/>
            </a:xfrm>
            <a:custGeom>
              <a:avLst/>
              <a:gdLst>
                <a:gd name="T0" fmla="*/ 28 w 29"/>
                <a:gd name="T1" fmla="*/ 4 h 40"/>
                <a:gd name="T2" fmla="*/ 25 w 29"/>
                <a:gd name="T3" fmla="*/ 10 h 40"/>
                <a:gd name="T4" fmla="*/ 20 w 29"/>
                <a:gd name="T5" fmla="*/ 8 h 40"/>
                <a:gd name="T6" fmla="*/ 15 w 29"/>
                <a:gd name="T7" fmla="*/ 7 h 40"/>
                <a:gd name="T8" fmla="*/ 11 w 29"/>
                <a:gd name="T9" fmla="*/ 8 h 40"/>
                <a:gd name="T10" fmla="*/ 9 w 29"/>
                <a:gd name="T11" fmla="*/ 10 h 40"/>
                <a:gd name="T12" fmla="*/ 10 w 29"/>
                <a:gd name="T13" fmla="*/ 12 h 40"/>
                <a:gd name="T14" fmla="*/ 11 w 29"/>
                <a:gd name="T15" fmla="*/ 13 h 40"/>
                <a:gd name="T16" fmla="*/ 13 w 29"/>
                <a:gd name="T17" fmla="*/ 14 h 40"/>
                <a:gd name="T18" fmla="*/ 17 w 29"/>
                <a:gd name="T19" fmla="*/ 16 h 40"/>
                <a:gd name="T20" fmla="*/ 22 w 29"/>
                <a:gd name="T21" fmla="*/ 18 h 40"/>
                <a:gd name="T22" fmla="*/ 26 w 29"/>
                <a:gd name="T23" fmla="*/ 21 h 40"/>
                <a:gd name="T24" fmla="*/ 29 w 29"/>
                <a:gd name="T25" fmla="*/ 24 h 40"/>
                <a:gd name="T26" fmla="*/ 29 w 29"/>
                <a:gd name="T27" fmla="*/ 29 h 40"/>
                <a:gd name="T28" fmla="*/ 28 w 29"/>
                <a:gd name="T29" fmla="*/ 34 h 40"/>
                <a:gd name="T30" fmla="*/ 25 w 29"/>
                <a:gd name="T31" fmla="*/ 38 h 40"/>
                <a:gd name="T32" fmla="*/ 21 w 29"/>
                <a:gd name="T33" fmla="*/ 40 h 40"/>
                <a:gd name="T34" fmla="*/ 15 w 29"/>
                <a:gd name="T35" fmla="*/ 40 h 40"/>
                <a:gd name="T36" fmla="*/ 7 w 29"/>
                <a:gd name="T37" fmla="*/ 39 h 40"/>
                <a:gd name="T38" fmla="*/ 0 w 29"/>
                <a:gd name="T39" fmla="*/ 35 h 40"/>
                <a:gd name="T40" fmla="*/ 4 w 29"/>
                <a:gd name="T41" fmla="*/ 30 h 40"/>
                <a:gd name="T42" fmla="*/ 9 w 29"/>
                <a:gd name="T43" fmla="*/ 32 h 40"/>
                <a:gd name="T44" fmla="*/ 15 w 29"/>
                <a:gd name="T45" fmla="*/ 33 h 40"/>
                <a:gd name="T46" fmla="*/ 20 w 29"/>
                <a:gd name="T47" fmla="*/ 32 h 40"/>
                <a:gd name="T48" fmla="*/ 22 w 29"/>
                <a:gd name="T49" fmla="*/ 29 h 40"/>
                <a:gd name="T50" fmla="*/ 21 w 29"/>
                <a:gd name="T51" fmla="*/ 27 h 40"/>
                <a:gd name="T52" fmla="*/ 20 w 29"/>
                <a:gd name="T53" fmla="*/ 26 h 40"/>
                <a:gd name="T54" fmla="*/ 17 w 29"/>
                <a:gd name="T55" fmla="*/ 24 h 40"/>
                <a:gd name="T56" fmla="*/ 13 w 29"/>
                <a:gd name="T57" fmla="*/ 23 h 40"/>
                <a:gd name="T58" fmla="*/ 8 w 29"/>
                <a:gd name="T59" fmla="*/ 20 h 40"/>
                <a:gd name="T60" fmla="*/ 4 w 29"/>
                <a:gd name="T61" fmla="*/ 18 h 40"/>
                <a:gd name="T62" fmla="*/ 2 w 29"/>
                <a:gd name="T63" fmla="*/ 15 h 40"/>
                <a:gd name="T64" fmla="*/ 2 w 29"/>
                <a:gd name="T65" fmla="*/ 11 h 40"/>
                <a:gd name="T66" fmla="*/ 3 w 29"/>
                <a:gd name="T67" fmla="*/ 6 h 40"/>
                <a:gd name="T68" fmla="*/ 6 w 29"/>
                <a:gd name="T69" fmla="*/ 3 h 40"/>
                <a:gd name="T70" fmla="*/ 10 w 29"/>
                <a:gd name="T71" fmla="*/ 1 h 40"/>
                <a:gd name="T72" fmla="*/ 15 w 29"/>
                <a:gd name="T73" fmla="*/ 0 h 40"/>
                <a:gd name="T74" fmla="*/ 22 w 29"/>
                <a:gd name="T75" fmla="*/ 1 h 40"/>
                <a:gd name="T76" fmla="*/ 28 w 29"/>
                <a:gd name="T7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" h="40">
                  <a:moveTo>
                    <a:pt x="28" y="4"/>
                  </a:moveTo>
                  <a:cubicBezTo>
                    <a:pt x="25" y="10"/>
                    <a:pt x="25" y="10"/>
                    <a:pt x="25" y="10"/>
                  </a:cubicBezTo>
                  <a:cubicBezTo>
                    <a:pt x="23" y="9"/>
                    <a:pt x="22" y="8"/>
                    <a:pt x="20" y="8"/>
                  </a:cubicBezTo>
                  <a:cubicBezTo>
                    <a:pt x="18" y="7"/>
                    <a:pt x="17" y="7"/>
                    <a:pt x="15" y="7"/>
                  </a:cubicBezTo>
                  <a:cubicBezTo>
                    <a:pt x="13" y="7"/>
                    <a:pt x="12" y="7"/>
                    <a:pt x="11" y="8"/>
                  </a:cubicBezTo>
                  <a:cubicBezTo>
                    <a:pt x="10" y="8"/>
                    <a:pt x="9" y="9"/>
                    <a:pt x="9" y="10"/>
                  </a:cubicBezTo>
                  <a:cubicBezTo>
                    <a:pt x="9" y="11"/>
                    <a:pt x="10" y="11"/>
                    <a:pt x="10" y="12"/>
                  </a:cubicBezTo>
                  <a:cubicBezTo>
                    <a:pt x="10" y="12"/>
                    <a:pt x="10" y="13"/>
                    <a:pt x="11" y="13"/>
                  </a:cubicBezTo>
                  <a:cubicBezTo>
                    <a:pt x="11" y="13"/>
                    <a:pt x="12" y="14"/>
                    <a:pt x="13" y="14"/>
                  </a:cubicBezTo>
                  <a:cubicBezTo>
                    <a:pt x="14" y="15"/>
                    <a:pt x="15" y="15"/>
                    <a:pt x="17" y="16"/>
                  </a:cubicBezTo>
                  <a:cubicBezTo>
                    <a:pt x="19" y="17"/>
                    <a:pt x="21" y="18"/>
                    <a:pt x="22" y="18"/>
                  </a:cubicBezTo>
                  <a:cubicBezTo>
                    <a:pt x="24" y="19"/>
                    <a:pt x="25" y="20"/>
                    <a:pt x="26" y="21"/>
                  </a:cubicBezTo>
                  <a:cubicBezTo>
                    <a:pt x="27" y="22"/>
                    <a:pt x="28" y="23"/>
                    <a:pt x="29" y="24"/>
                  </a:cubicBezTo>
                  <a:cubicBezTo>
                    <a:pt x="29" y="25"/>
                    <a:pt x="29" y="27"/>
                    <a:pt x="29" y="29"/>
                  </a:cubicBezTo>
                  <a:cubicBezTo>
                    <a:pt x="29" y="31"/>
                    <a:pt x="29" y="33"/>
                    <a:pt x="28" y="34"/>
                  </a:cubicBezTo>
                  <a:cubicBezTo>
                    <a:pt x="28" y="36"/>
                    <a:pt x="26" y="37"/>
                    <a:pt x="25" y="38"/>
                  </a:cubicBezTo>
                  <a:cubicBezTo>
                    <a:pt x="24" y="39"/>
                    <a:pt x="22" y="39"/>
                    <a:pt x="21" y="40"/>
                  </a:cubicBezTo>
                  <a:cubicBezTo>
                    <a:pt x="19" y="40"/>
                    <a:pt x="17" y="40"/>
                    <a:pt x="15" y="40"/>
                  </a:cubicBezTo>
                  <a:cubicBezTo>
                    <a:pt x="13" y="40"/>
                    <a:pt x="10" y="40"/>
                    <a:pt x="7" y="39"/>
                  </a:cubicBezTo>
                  <a:cubicBezTo>
                    <a:pt x="5" y="38"/>
                    <a:pt x="2" y="37"/>
                    <a:pt x="0" y="35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6" y="31"/>
                    <a:pt x="7" y="32"/>
                    <a:pt x="9" y="32"/>
                  </a:cubicBezTo>
                  <a:cubicBezTo>
                    <a:pt x="11" y="33"/>
                    <a:pt x="13" y="33"/>
                    <a:pt x="15" y="33"/>
                  </a:cubicBezTo>
                  <a:cubicBezTo>
                    <a:pt x="17" y="33"/>
                    <a:pt x="19" y="33"/>
                    <a:pt x="20" y="32"/>
                  </a:cubicBezTo>
                  <a:cubicBezTo>
                    <a:pt x="21" y="31"/>
                    <a:pt x="22" y="30"/>
                    <a:pt x="22" y="29"/>
                  </a:cubicBezTo>
                  <a:cubicBezTo>
                    <a:pt x="22" y="28"/>
                    <a:pt x="22" y="28"/>
                    <a:pt x="21" y="27"/>
                  </a:cubicBezTo>
                  <a:cubicBezTo>
                    <a:pt x="21" y="27"/>
                    <a:pt x="20" y="26"/>
                    <a:pt x="20" y="26"/>
                  </a:cubicBezTo>
                  <a:cubicBezTo>
                    <a:pt x="19" y="25"/>
                    <a:pt x="18" y="25"/>
                    <a:pt x="17" y="24"/>
                  </a:cubicBezTo>
                  <a:cubicBezTo>
                    <a:pt x="16" y="24"/>
                    <a:pt x="15" y="23"/>
                    <a:pt x="13" y="23"/>
                  </a:cubicBezTo>
                  <a:cubicBezTo>
                    <a:pt x="11" y="22"/>
                    <a:pt x="9" y="21"/>
                    <a:pt x="8" y="20"/>
                  </a:cubicBezTo>
                  <a:cubicBezTo>
                    <a:pt x="6" y="19"/>
                    <a:pt x="5" y="19"/>
                    <a:pt x="4" y="18"/>
                  </a:cubicBezTo>
                  <a:cubicBezTo>
                    <a:pt x="3" y="17"/>
                    <a:pt x="3" y="16"/>
                    <a:pt x="2" y="15"/>
                  </a:cubicBezTo>
                  <a:cubicBezTo>
                    <a:pt x="2" y="13"/>
                    <a:pt x="2" y="12"/>
                    <a:pt x="2" y="11"/>
                  </a:cubicBezTo>
                  <a:cubicBezTo>
                    <a:pt x="2" y="9"/>
                    <a:pt x="2" y="7"/>
                    <a:pt x="3" y="6"/>
                  </a:cubicBezTo>
                  <a:cubicBezTo>
                    <a:pt x="3" y="5"/>
                    <a:pt x="4" y="4"/>
                    <a:pt x="6" y="3"/>
                  </a:cubicBezTo>
                  <a:cubicBezTo>
                    <a:pt x="7" y="2"/>
                    <a:pt x="8" y="1"/>
                    <a:pt x="10" y="1"/>
                  </a:cubicBezTo>
                  <a:cubicBezTo>
                    <a:pt x="11" y="0"/>
                    <a:pt x="13" y="0"/>
                    <a:pt x="15" y="0"/>
                  </a:cubicBezTo>
                  <a:cubicBezTo>
                    <a:pt x="17" y="0"/>
                    <a:pt x="20" y="0"/>
                    <a:pt x="22" y="1"/>
                  </a:cubicBezTo>
                  <a:cubicBezTo>
                    <a:pt x="24" y="2"/>
                    <a:pt x="26" y="3"/>
                    <a:pt x="28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33" name="Freeform 70">
              <a:extLst>
                <a:ext uri="{FF2B5EF4-FFF2-40B4-BE49-F238E27FC236}">
                  <a16:creationId xmlns:a16="http://schemas.microsoft.com/office/drawing/2014/main" id="{40CF3793-E792-4DB3-8064-4B43F4706A3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723096" y="6489826"/>
              <a:ext cx="27899" cy="31387"/>
            </a:xfrm>
            <a:custGeom>
              <a:avLst/>
              <a:gdLst>
                <a:gd name="T0" fmla="*/ 11 w 11"/>
                <a:gd name="T1" fmla="*/ 6 h 12"/>
                <a:gd name="T2" fmla="*/ 11 w 11"/>
                <a:gd name="T3" fmla="*/ 9 h 12"/>
                <a:gd name="T4" fmla="*/ 10 w 11"/>
                <a:gd name="T5" fmla="*/ 10 h 12"/>
                <a:gd name="T6" fmla="*/ 8 w 11"/>
                <a:gd name="T7" fmla="*/ 12 h 12"/>
                <a:gd name="T8" fmla="*/ 6 w 11"/>
                <a:gd name="T9" fmla="*/ 12 h 12"/>
                <a:gd name="T10" fmla="*/ 3 w 11"/>
                <a:gd name="T11" fmla="*/ 12 h 12"/>
                <a:gd name="T12" fmla="*/ 1 w 11"/>
                <a:gd name="T13" fmla="*/ 10 h 12"/>
                <a:gd name="T14" fmla="*/ 0 w 11"/>
                <a:gd name="T15" fmla="*/ 9 h 12"/>
                <a:gd name="T16" fmla="*/ 0 w 11"/>
                <a:gd name="T17" fmla="*/ 6 h 12"/>
                <a:gd name="T18" fmla="*/ 0 w 11"/>
                <a:gd name="T19" fmla="*/ 4 h 12"/>
                <a:gd name="T20" fmla="*/ 1 w 11"/>
                <a:gd name="T21" fmla="*/ 2 h 12"/>
                <a:gd name="T22" fmla="*/ 3 w 11"/>
                <a:gd name="T23" fmla="*/ 1 h 12"/>
                <a:gd name="T24" fmla="*/ 6 w 11"/>
                <a:gd name="T25" fmla="*/ 0 h 12"/>
                <a:gd name="T26" fmla="*/ 8 w 11"/>
                <a:gd name="T27" fmla="*/ 1 h 12"/>
                <a:gd name="T28" fmla="*/ 10 w 11"/>
                <a:gd name="T29" fmla="*/ 2 h 12"/>
                <a:gd name="T30" fmla="*/ 11 w 11"/>
                <a:gd name="T31" fmla="*/ 4 h 12"/>
                <a:gd name="T32" fmla="*/ 11 w 11"/>
                <a:gd name="T33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11" y="7"/>
                    <a:pt x="11" y="8"/>
                    <a:pt x="11" y="9"/>
                  </a:cubicBezTo>
                  <a:cubicBezTo>
                    <a:pt x="11" y="9"/>
                    <a:pt x="10" y="10"/>
                    <a:pt x="10" y="10"/>
                  </a:cubicBezTo>
                  <a:cubicBezTo>
                    <a:pt x="9" y="11"/>
                    <a:pt x="9" y="11"/>
                    <a:pt x="8" y="12"/>
                  </a:cubicBezTo>
                  <a:cubicBezTo>
                    <a:pt x="7" y="12"/>
                    <a:pt x="6" y="12"/>
                    <a:pt x="6" y="12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1"/>
                    <a:pt x="2" y="11"/>
                    <a:pt x="1" y="10"/>
                  </a:cubicBezTo>
                  <a:cubicBezTo>
                    <a:pt x="1" y="10"/>
                    <a:pt x="1" y="9"/>
                    <a:pt x="0" y="9"/>
                  </a:cubicBezTo>
                  <a:cubicBezTo>
                    <a:pt x="0" y="8"/>
                    <a:pt x="0" y="7"/>
                    <a:pt x="0" y="6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2" y="2"/>
                    <a:pt x="3" y="1"/>
                    <a:pt x="3" y="1"/>
                  </a:cubicBezTo>
                  <a:cubicBezTo>
                    <a:pt x="4" y="1"/>
                    <a:pt x="5" y="0"/>
                    <a:pt x="6" y="0"/>
                  </a:cubicBezTo>
                  <a:cubicBezTo>
                    <a:pt x="6" y="0"/>
                    <a:pt x="7" y="1"/>
                    <a:pt x="8" y="1"/>
                  </a:cubicBezTo>
                  <a:cubicBezTo>
                    <a:pt x="9" y="1"/>
                    <a:pt x="9" y="2"/>
                    <a:pt x="10" y="2"/>
                  </a:cubicBezTo>
                  <a:cubicBezTo>
                    <a:pt x="10" y="3"/>
                    <a:pt x="11" y="3"/>
                    <a:pt x="11" y="4"/>
                  </a:cubicBezTo>
                  <a:cubicBezTo>
                    <a:pt x="11" y="5"/>
                    <a:pt x="11" y="6"/>
                    <a:pt x="11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</p:grpSp>
      <p:sp>
        <p:nvSpPr>
          <p:cNvPr id="18" name="Title 1"/>
          <p:cNvSpPr>
            <a:spLocks noGrp="1"/>
          </p:cNvSpPr>
          <p:nvPr userDrawn="1">
            <p:ph type="ctrTitle"/>
          </p:nvPr>
        </p:nvSpPr>
        <p:spPr>
          <a:xfrm>
            <a:off x="944880" y="2158329"/>
            <a:ext cx="4783882" cy="860400"/>
          </a:xfrm>
          <a:prstGeom prst="rect">
            <a:avLst/>
          </a:prstGeom>
        </p:spPr>
        <p:txBody>
          <a:bodyPr/>
          <a:lstStyle>
            <a:lvl1pPr>
              <a:defRPr sz="3000" b="0">
                <a:solidFill>
                  <a:schemeClr val="bg1"/>
                </a:solidFill>
                <a:latin typeface="EYInterstate Light" panose="02000506000000020004" pitchFamily="2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9" name="Subtitle 2"/>
          <p:cNvSpPr>
            <a:spLocks noGrp="1"/>
          </p:cNvSpPr>
          <p:nvPr userDrawn="1">
            <p:ph type="subTitle" idx="1"/>
          </p:nvPr>
        </p:nvSpPr>
        <p:spPr>
          <a:xfrm>
            <a:off x="945072" y="3200329"/>
            <a:ext cx="4808028" cy="64574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>
                <a:solidFill>
                  <a:schemeClr val="bg1"/>
                </a:solidFill>
                <a:latin typeface="EYInterstate Light" panose="02000506000000020004" pitchFamily="2" charset="0"/>
                <a:cs typeface="Arial" pitchFamily="34" charset="0"/>
              </a:defRPr>
            </a:lvl1pPr>
            <a:lvl2pPr marL="0" indent="0" algn="l"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44A731D0-020D-4D8E-955D-2354AF0FE452}"/>
              </a:ext>
            </a:extLst>
          </p:cNvPr>
          <p:cNvSpPr/>
          <p:nvPr userDrawn="1"/>
        </p:nvSpPr>
        <p:spPr>
          <a:xfrm>
            <a:off x="489366" y="723658"/>
            <a:ext cx="5680945" cy="3452894"/>
          </a:xfrm>
          <a:custGeom>
            <a:avLst/>
            <a:gdLst>
              <a:gd name="connsiteX0" fmla="*/ 8749 w 5680945"/>
              <a:gd name="connsiteY0" fmla="*/ 1021520 h 3452894"/>
              <a:gd name="connsiteX1" fmla="*/ 8749 w 5680945"/>
              <a:gd name="connsiteY1" fmla="*/ 3164181 h 3452894"/>
              <a:gd name="connsiteX2" fmla="*/ 151414 w 5680945"/>
              <a:gd name="connsiteY2" fmla="*/ 3164181 h 3452894"/>
              <a:gd name="connsiteX3" fmla="*/ 151414 w 5680945"/>
              <a:gd name="connsiteY3" fmla="*/ 1140155 h 3452894"/>
              <a:gd name="connsiteX4" fmla="*/ 5534897 w 5680945"/>
              <a:gd name="connsiteY4" fmla="*/ 179294 h 3452894"/>
              <a:gd name="connsiteX5" fmla="*/ 5534897 w 5680945"/>
              <a:gd name="connsiteY5" fmla="*/ 3306846 h 3452894"/>
              <a:gd name="connsiteX6" fmla="*/ 864624 w 5680945"/>
              <a:gd name="connsiteY6" fmla="*/ 3306846 h 3452894"/>
              <a:gd name="connsiteX7" fmla="*/ 864624 w 5680945"/>
              <a:gd name="connsiteY7" fmla="*/ 3449395 h 3452894"/>
              <a:gd name="connsiteX8" fmla="*/ 5677562 w 5680945"/>
              <a:gd name="connsiteY8" fmla="*/ 3449395 h 3452894"/>
              <a:gd name="connsiteX9" fmla="*/ 5677562 w 5680945"/>
              <a:gd name="connsiteY9" fmla="*/ 8749 h 3452894"/>
              <a:gd name="connsiteX10" fmla="*/ 8749 w 5680945"/>
              <a:gd name="connsiteY10" fmla="*/ 1021520 h 3452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680945" h="3452894">
                <a:moveTo>
                  <a:pt x="8749" y="1021520"/>
                </a:moveTo>
                <a:lnTo>
                  <a:pt x="8749" y="3164181"/>
                </a:lnTo>
                <a:lnTo>
                  <a:pt x="151414" y="3164181"/>
                </a:lnTo>
                <a:lnTo>
                  <a:pt x="151414" y="1140155"/>
                </a:lnTo>
                <a:lnTo>
                  <a:pt x="5534897" y="179294"/>
                </a:lnTo>
                <a:lnTo>
                  <a:pt x="5534897" y="3306846"/>
                </a:lnTo>
                <a:lnTo>
                  <a:pt x="864624" y="3306846"/>
                </a:lnTo>
                <a:lnTo>
                  <a:pt x="864624" y="3449395"/>
                </a:lnTo>
                <a:lnTo>
                  <a:pt x="5677562" y="3449395"/>
                </a:lnTo>
                <a:lnTo>
                  <a:pt x="5677562" y="8749"/>
                </a:lnTo>
                <a:lnTo>
                  <a:pt x="8749" y="1021520"/>
                </a:ln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5324C54-B75E-4AC0-90C2-FA558C7716F7}"/>
              </a:ext>
            </a:extLst>
          </p:cNvPr>
          <p:cNvSpPr/>
          <p:nvPr/>
        </p:nvSpPr>
        <p:spPr>
          <a:xfrm>
            <a:off x="489366" y="4021755"/>
            <a:ext cx="151647" cy="151647"/>
          </a:xfrm>
          <a:custGeom>
            <a:avLst/>
            <a:gdLst>
              <a:gd name="connsiteX0" fmla="*/ 8749 w 151647"/>
              <a:gd name="connsiteY0" fmla="*/ 8749 h 151647"/>
              <a:gd name="connsiteX1" fmla="*/ 151414 w 151647"/>
              <a:gd name="connsiteY1" fmla="*/ 8749 h 151647"/>
              <a:gd name="connsiteX2" fmla="*/ 151414 w 151647"/>
              <a:gd name="connsiteY2" fmla="*/ 151414 h 151647"/>
              <a:gd name="connsiteX3" fmla="*/ 8749 w 151647"/>
              <a:gd name="connsiteY3" fmla="*/ 151414 h 151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647" h="151647">
                <a:moveTo>
                  <a:pt x="8749" y="8749"/>
                </a:moveTo>
                <a:lnTo>
                  <a:pt x="151414" y="8749"/>
                </a:lnTo>
                <a:lnTo>
                  <a:pt x="151414" y="151414"/>
                </a:lnTo>
                <a:lnTo>
                  <a:pt x="8749" y="151414"/>
                </a:ln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CAA95478-C099-485F-AD95-A617656C6C7C}"/>
              </a:ext>
            </a:extLst>
          </p:cNvPr>
          <p:cNvSpPr/>
          <p:nvPr/>
        </p:nvSpPr>
        <p:spPr>
          <a:xfrm>
            <a:off x="774697" y="4021755"/>
            <a:ext cx="151647" cy="151647"/>
          </a:xfrm>
          <a:custGeom>
            <a:avLst/>
            <a:gdLst>
              <a:gd name="connsiteX0" fmla="*/ 8749 w 151647"/>
              <a:gd name="connsiteY0" fmla="*/ 8749 h 151647"/>
              <a:gd name="connsiteX1" fmla="*/ 151414 w 151647"/>
              <a:gd name="connsiteY1" fmla="*/ 8749 h 151647"/>
              <a:gd name="connsiteX2" fmla="*/ 151414 w 151647"/>
              <a:gd name="connsiteY2" fmla="*/ 151414 h 151647"/>
              <a:gd name="connsiteX3" fmla="*/ 8749 w 151647"/>
              <a:gd name="connsiteY3" fmla="*/ 151414 h 151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647" h="151647">
                <a:moveTo>
                  <a:pt x="8749" y="8749"/>
                </a:moveTo>
                <a:lnTo>
                  <a:pt x="151414" y="8749"/>
                </a:lnTo>
                <a:lnTo>
                  <a:pt x="151414" y="151414"/>
                </a:lnTo>
                <a:lnTo>
                  <a:pt x="8749" y="151414"/>
                </a:ln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65680A1-86D1-44C2-AA38-0DF5735F1F26}"/>
              </a:ext>
            </a:extLst>
          </p:cNvPr>
          <p:cNvSpPr/>
          <p:nvPr/>
        </p:nvSpPr>
        <p:spPr>
          <a:xfrm>
            <a:off x="1059910" y="4021755"/>
            <a:ext cx="151647" cy="151647"/>
          </a:xfrm>
          <a:custGeom>
            <a:avLst/>
            <a:gdLst>
              <a:gd name="connsiteX0" fmla="*/ 8749 w 151647"/>
              <a:gd name="connsiteY0" fmla="*/ 8749 h 151647"/>
              <a:gd name="connsiteX1" fmla="*/ 151414 w 151647"/>
              <a:gd name="connsiteY1" fmla="*/ 8749 h 151647"/>
              <a:gd name="connsiteX2" fmla="*/ 151414 w 151647"/>
              <a:gd name="connsiteY2" fmla="*/ 151414 h 151647"/>
              <a:gd name="connsiteX3" fmla="*/ 8749 w 151647"/>
              <a:gd name="connsiteY3" fmla="*/ 151414 h 151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647" h="151647">
                <a:moveTo>
                  <a:pt x="8749" y="8749"/>
                </a:moveTo>
                <a:lnTo>
                  <a:pt x="151414" y="8749"/>
                </a:lnTo>
                <a:lnTo>
                  <a:pt x="151414" y="151414"/>
                </a:lnTo>
                <a:lnTo>
                  <a:pt x="8749" y="151414"/>
                </a:lnTo>
                <a:close/>
              </a:path>
            </a:pathLst>
          </a:cu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pic>
        <p:nvPicPr>
          <p:cNvPr id="79" name="Picture 7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13" r="-798"/>
          <a:stretch/>
        </p:blipFill>
        <p:spPr>
          <a:xfrm>
            <a:off x="10316656" y="4962568"/>
            <a:ext cx="1314314" cy="1433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28593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pproved question t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6" name="Group 185">
            <a:extLst>
              <a:ext uri="{FF2B5EF4-FFF2-40B4-BE49-F238E27FC236}">
                <a16:creationId xmlns:a16="http://schemas.microsoft.com/office/drawing/2014/main" id="{9CDE954B-B280-441B-9B2D-3DC58AAE3926}"/>
              </a:ext>
            </a:extLst>
          </p:cNvPr>
          <p:cNvGrpSpPr/>
          <p:nvPr userDrawn="1"/>
        </p:nvGrpSpPr>
        <p:grpSpPr>
          <a:xfrm>
            <a:off x="498115" y="5826612"/>
            <a:ext cx="3878023" cy="570195"/>
            <a:chOff x="498115" y="5951018"/>
            <a:chExt cx="3878023" cy="570195"/>
          </a:xfrm>
        </p:grpSpPr>
        <p:sp>
          <p:nvSpPr>
            <p:cNvPr id="187" name="Rectangle 186">
              <a:extLst>
                <a:ext uri="{FF2B5EF4-FFF2-40B4-BE49-F238E27FC236}">
                  <a16:creationId xmlns:a16="http://schemas.microsoft.com/office/drawing/2014/main" id="{93D8FAC8-9530-49D4-8284-D35D1B1509D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98115" y="5951018"/>
              <a:ext cx="99392" cy="9764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8" name="Rectangle 6">
              <a:extLst>
                <a:ext uri="{FF2B5EF4-FFF2-40B4-BE49-F238E27FC236}">
                  <a16:creationId xmlns:a16="http://schemas.microsoft.com/office/drawing/2014/main" id="{FD924F44-93C1-4254-B594-53DB14FD995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93411" y="5951018"/>
              <a:ext cx="99392" cy="9764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9" name="Rectangle 7">
              <a:extLst>
                <a:ext uri="{FF2B5EF4-FFF2-40B4-BE49-F238E27FC236}">
                  <a16:creationId xmlns:a16="http://schemas.microsoft.com/office/drawing/2014/main" id="{2A2DA425-7935-45A1-B63F-2D14CF8D5F9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890451" y="5951018"/>
              <a:ext cx="99392" cy="9764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0" name="Freeform 8">
              <a:extLst>
                <a:ext uri="{FF2B5EF4-FFF2-40B4-BE49-F238E27FC236}">
                  <a16:creationId xmlns:a16="http://schemas.microsoft.com/office/drawing/2014/main" id="{91EFF75E-13E7-4E35-B108-D9FD5E9C802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98115" y="6181188"/>
              <a:ext cx="94161" cy="130778"/>
            </a:xfrm>
            <a:custGeom>
              <a:avLst/>
              <a:gdLst>
                <a:gd name="T0" fmla="*/ 32 w 54"/>
                <a:gd name="T1" fmla="*/ 11 h 75"/>
                <a:gd name="T2" fmla="*/ 32 w 54"/>
                <a:gd name="T3" fmla="*/ 75 h 75"/>
                <a:gd name="T4" fmla="*/ 22 w 54"/>
                <a:gd name="T5" fmla="*/ 75 h 75"/>
                <a:gd name="T6" fmla="*/ 22 w 54"/>
                <a:gd name="T7" fmla="*/ 11 h 75"/>
                <a:gd name="T8" fmla="*/ 0 w 54"/>
                <a:gd name="T9" fmla="*/ 11 h 75"/>
                <a:gd name="T10" fmla="*/ 0 w 54"/>
                <a:gd name="T11" fmla="*/ 0 h 75"/>
                <a:gd name="T12" fmla="*/ 54 w 54"/>
                <a:gd name="T13" fmla="*/ 0 h 75"/>
                <a:gd name="T14" fmla="*/ 54 w 54"/>
                <a:gd name="T15" fmla="*/ 11 h 75"/>
                <a:gd name="T16" fmla="*/ 32 w 54"/>
                <a:gd name="T17" fmla="*/ 1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75">
                  <a:moveTo>
                    <a:pt x="32" y="11"/>
                  </a:moveTo>
                  <a:lnTo>
                    <a:pt x="32" y="75"/>
                  </a:lnTo>
                  <a:lnTo>
                    <a:pt x="22" y="75"/>
                  </a:lnTo>
                  <a:lnTo>
                    <a:pt x="22" y="11"/>
                  </a:lnTo>
                  <a:lnTo>
                    <a:pt x="0" y="11"/>
                  </a:lnTo>
                  <a:lnTo>
                    <a:pt x="0" y="0"/>
                  </a:lnTo>
                  <a:lnTo>
                    <a:pt x="54" y="0"/>
                  </a:lnTo>
                  <a:lnTo>
                    <a:pt x="54" y="11"/>
                  </a:lnTo>
                  <a:lnTo>
                    <a:pt x="32" y="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91" name="Freeform 9">
              <a:extLst>
                <a:ext uri="{FF2B5EF4-FFF2-40B4-BE49-F238E27FC236}">
                  <a16:creationId xmlns:a16="http://schemas.microsoft.com/office/drawing/2014/main" id="{4411951F-E009-4FE7-B2EC-47771CA8E1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09713" y="6174213"/>
              <a:ext cx="78468" cy="137753"/>
            </a:xfrm>
            <a:custGeom>
              <a:avLst/>
              <a:gdLst>
                <a:gd name="T0" fmla="*/ 23 w 31"/>
                <a:gd name="T1" fmla="*/ 54 h 54"/>
                <a:gd name="T2" fmla="*/ 23 w 31"/>
                <a:gd name="T3" fmla="*/ 32 h 54"/>
                <a:gd name="T4" fmla="*/ 21 w 31"/>
                <a:gd name="T5" fmla="*/ 24 h 54"/>
                <a:gd name="T6" fmla="*/ 15 w 31"/>
                <a:gd name="T7" fmla="*/ 22 h 54"/>
                <a:gd name="T8" fmla="*/ 12 w 31"/>
                <a:gd name="T9" fmla="*/ 22 h 54"/>
                <a:gd name="T10" fmla="*/ 9 w 31"/>
                <a:gd name="T11" fmla="*/ 24 h 54"/>
                <a:gd name="T12" fmla="*/ 8 w 31"/>
                <a:gd name="T13" fmla="*/ 27 h 54"/>
                <a:gd name="T14" fmla="*/ 7 w 31"/>
                <a:gd name="T15" fmla="*/ 31 h 54"/>
                <a:gd name="T16" fmla="*/ 7 w 31"/>
                <a:gd name="T17" fmla="*/ 54 h 54"/>
                <a:gd name="T18" fmla="*/ 0 w 31"/>
                <a:gd name="T19" fmla="*/ 54 h 54"/>
                <a:gd name="T20" fmla="*/ 0 w 31"/>
                <a:gd name="T21" fmla="*/ 4 h 54"/>
                <a:gd name="T22" fmla="*/ 7 w 31"/>
                <a:gd name="T23" fmla="*/ 0 h 54"/>
                <a:gd name="T24" fmla="*/ 7 w 31"/>
                <a:gd name="T25" fmla="*/ 19 h 54"/>
                <a:gd name="T26" fmla="*/ 9 w 31"/>
                <a:gd name="T27" fmla="*/ 17 h 54"/>
                <a:gd name="T28" fmla="*/ 11 w 31"/>
                <a:gd name="T29" fmla="*/ 16 h 54"/>
                <a:gd name="T30" fmla="*/ 14 w 31"/>
                <a:gd name="T31" fmla="*/ 15 h 54"/>
                <a:gd name="T32" fmla="*/ 17 w 31"/>
                <a:gd name="T33" fmla="*/ 15 h 54"/>
                <a:gd name="T34" fmla="*/ 23 w 31"/>
                <a:gd name="T35" fmla="*/ 16 h 54"/>
                <a:gd name="T36" fmla="*/ 27 w 31"/>
                <a:gd name="T37" fmla="*/ 19 h 54"/>
                <a:gd name="T38" fmla="*/ 30 w 31"/>
                <a:gd name="T39" fmla="*/ 24 h 54"/>
                <a:gd name="T40" fmla="*/ 31 w 31"/>
                <a:gd name="T41" fmla="*/ 32 h 54"/>
                <a:gd name="T42" fmla="*/ 31 w 31"/>
                <a:gd name="T43" fmla="*/ 54 h 54"/>
                <a:gd name="T44" fmla="*/ 23 w 31"/>
                <a:gd name="T4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4">
                  <a:moveTo>
                    <a:pt x="23" y="54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2" y="26"/>
                    <a:pt x="21" y="24"/>
                  </a:cubicBezTo>
                  <a:cubicBezTo>
                    <a:pt x="20" y="22"/>
                    <a:pt x="18" y="22"/>
                    <a:pt x="15" y="22"/>
                  </a:cubicBezTo>
                  <a:cubicBezTo>
                    <a:pt x="14" y="22"/>
                    <a:pt x="13" y="22"/>
                    <a:pt x="12" y="22"/>
                  </a:cubicBezTo>
                  <a:cubicBezTo>
                    <a:pt x="11" y="22"/>
                    <a:pt x="10" y="23"/>
                    <a:pt x="9" y="24"/>
                  </a:cubicBezTo>
                  <a:cubicBezTo>
                    <a:pt x="9" y="25"/>
                    <a:pt x="8" y="26"/>
                    <a:pt x="8" y="27"/>
                  </a:cubicBezTo>
                  <a:cubicBezTo>
                    <a:pt x="7" y="28"/>
                    <a:pt x="7" y="30"/>
                    <a:pt x="7" y="31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8" y="18"/>
                    <a:pt x="9" y="17"/>
                  </a:cubicBezTo>
                  <a:cubicBezTo>
                    <a:pt x="10" y="17"/>
                    <a:pt x="10" y="16"/>
                    <a:pt x="11" y="16"/>
                  </a:cubicBezTo>
                  <a:cubicBezTo>
                    <a:pt x="12" y="15"/>
                    <a:pt x="13" y="15"/>
                    <a:pt x="14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19" y="15"/>
                    <a:pt x="21" y="15"/>
                    <a:pt x="23" y="16"/>
                  </a:cubicBezTo>
                  <a:cubicBezTo>
                    <a:pt x="25" y="16"/>
                    <a:pt x="26" y="17"/>
                    <a:pt x="27" y="19"/>
                  </a:cubicBezTo>
                  <a:cubicBezTo>
                    <a:pt x="28" y="20"/>
                    <a:pt x="29" y="22"/>
                    <a:pt x="30" y="24"/>
                  </a:cubicBezTo>
                  <a:cubicBezTo>
                    <a:pt x="30" y="27"/>
                    <a:pt x="31" y="29"/>
                    <a:pt x="31" y="32"/>
                  </a:cubicBezTo>
                  <a:cubicBezTo>
                    <a:pt x="31" y="54"/>
                    <a:pt x="31" y="54"/>
                    <a:pt x="31" y="54"/>
                  </a:cubicBezTo>
                  <a:lnTo>
                    <a:pt x="23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92" name="Freeform 10">
              <a:extLst>
                <a:ext uri="{FF2B5EF4-FFF2-40B4-BE49-F238E27FC236}">
                  <a16:creationId xmlns:a16="http://schemas.microsoft.com/office/drawing/2014/main" id="{B28EE49C-5F5A-49C6-AEB8-6D12DDF344E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05618" y="6212575"/>
              <a:ext cx="85443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7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2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19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5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1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5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93" name="Freeform 11">
              <a:extLst>
                <a:ext uri="{FF2B5EF4-FFF2-40B4-BE49-F238E27FC236}">
                  <a16:creationId xmlns:a16="http://schemas.microsoft.com/office/drawing/2014/main" id="{6E2B7D76-D660-491F-8B04-169C6F138B0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57320" y="6174213"/>
              <a:ext cx="83698" cy="139497"/>
            </a:xfrm>
            <a:custGeom>
              <a:avLst/>
              <a:gdLst>
                <a:gd name="T0" fmla="*/ 33 w 33"/>
                <a:gd name="T1" fmla="*/ 35 h 55"/>
                <a:gd name="T2" fmla="*/ 31 w 33"/>
                <a:gd name="T3" fmla="*/ 44 h 55"/>
                <a:gd name="T4" fmla="*/ 28 w 33"/>
                <a:gd name="T5" fmla="*/ 50 h 55"/>
                <a:gd name="T6" fmla="*/ 23 w 33"/>
                <a:gd name="T7" fmla="*/ 53 h 55"/>
                <a:gd name="T8" fmla="*/ 17 w 33"/>
                <a:gd name="T9" fmla="*/ 55 h 55"/>
                <a:gd name="T10" fmla="*/ 12 w 33"/>
                <a:gd name="T11" fmla="*/ 53 h 55"/>
                <a:gd name="T12" fmla="*/ 8 w 33"/>
                <a:gd name="T13" fmla="*/ 50 h 55"/>
                <a:gd name="T14" fmla="*/ 8 w 33"/>
                <a:gd name="T15" fmla="*/ 54 h 55"/>
                <a:gd name="T16" fmla="*/ 0 w 33"/>
                <a:gd name="T17" fmla="*/ 54 h 55"/>
                <a:gd name="T18" fmla="*/ 0 w 33"/>
                <a:gd name="T19" fmla="*/ 4 h 55"/>
                <a:gd name="T20" fmla="*/ 8 w 33"/>
                <a:gd name="T21" fmla="*/ 0 h 55"/>
                <a:gd name="T22" fmla="*/ 8 w 33"/>
                <a:gd name="T23" fmla="*/ 19 h 55"/>
                <a:gd name="T24" fmla="*/ 10 w 33"/>
                <a:gd name="T25" fmla="*/ 17 h 55"/>
                <a:gd name="T26" fmla="*/ 12 w 33"/>
                <a:gd name="T27" fmla="*/ 16 h 55"/>
                <a:gd name="T28" fmla="*/ 14 w 33"/>
                <a:gd name="T29" fmla="*/ 15 h 55"/>
                <a:gd name="T30" fmla="*/ 18 w 33"/>
                <a:gd name="T31" fmla="*/ 15 h 55"/>
                <a:gd name="T32" fmla="*/ 24 w 33"/>
                <a:gd name="T33" fmla="*/ 16 h 55"/>
                <a:gd name="T34" fmla="*/ 28 w 33"/>
                <a:gd name="T35" fmla="*/ 19 h 55"/>
                <a:gd name="T36" fmla="*/ 31 w 33"/>
                <a:gd name="T37" fmla="*/ 26 h 55"/>
                <a:gd name="T38" fmla="*/ 33 w 33"/>
                <a:gd name="T39" fmla="*/ 35 h 55"/>
                <a:gd name="T40" fmla="*/ 25 w 33"/>
                <a:gd name="T41" fmla="*/ 35 h 55"/>
                <a:gd name="T42" fmla="*/ 23 w 33"/>
                <a:gd name="T43" fmla="*/ 25 h 55"/>
                <a:gd name="T44" fmla="*/ 16 w 33"/>
                <a:gd name="T45" fmla="*/ 22 h 55"/>
                <a:gd name="T46" fmla="*/ 14 w 33"/>
                <a:gd name="T47" fmla="*/ 22 h 55"/>
                <a:gd name="T48" fmla="*/ 11 w 33"/>
                <a:gd name="T49" fmla="*/ 23 h 55"/>
                <a:gd name="T50" fmla="*/ 9 w 33"/>
                <a:gd name="T51" fmla="*/ 25 h 55"/>
                <a:gd name="T52" fmla="*/ 8 w 33"/>
                <a:gd name="T53" fmla="*/ 26 h 55"/>
                <a:gd name="T54" fmla="*/ 8 w 33"/>
                <a:gd name="T55" fmla="*/ 43 h 55"/>
                <a:gd name="T56" fmla="*/ 9 w 33"/>
                <a:gd name="T57" fmla="*/ 44 h 55"/>
                <a:gd name="T58" fmla="*/ 11 w 33"/>
                <a:gd name="T59" fmla="*/ 46 h 55"/>
                <a:gd name="T60" fmla="*/ 14 w 33"/>
                <a:gd name="T61" fmla="*/ 47 h 55"/>
                <a:gd name="T62" fmla="*/ 17 w 33"/>
                <a:gd name="T63" fmla="*/ 48 h 55"/>
                <a:gd name="T64" fmla="*/ 23 w 33"/>
                <a:gd name="T65" fmla="*/ 45 h 55"/>
                <a:gd name="T66" fmla="*/ 25 w 33"/>
                <a:gd name="T67" fmla="*/ 3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" h="55">
                  <a:moveTo>
                    <a:pt x="33" y="35"/>
                  </a:moveTo>
                  <a:cubicBezTo>
                    <a:pt x="33" y="38"/>
                    <a:pt x="32" y="41"/>
                    <a:pt x="31" y="44"/>
                  </a:cubicBezTo>
                  <a:cubicBezTo>
                    <a:pt x="30" y="46"/>
                    <a:pt x="29" y="48"/>
                    <a:pt x="28" y="50"/>
                  </a:cubicBezTo>
                  <a:cubicBezTo>
                    <a:pt x="27" y="51"/>
                    <a:pt x="25" y="53"/>
                    <a:pt x="23" y="53"/>
                  </a:cubicBezTo>
                  <a:cubicBezTo>
                    <a:pt x="21" y="54"/>
                    <a:pt x="19" y="55"/>
                    <a:pt x="17" y="55"/>
                  </a:cubicBezTo>
                  <a:cubicBezTo>
                    <a:pt x="16" y="55"/>
                    <a:pt x="14" y="54"/>
                    <a:pt x="12" y="53"/>
                  </a:cubicBezTo>
                  <a:cubicBezTo>
                    <a:pt x="10" y="52"/>
                    <a:pt x="9" y="51"/>
                    <a:pt x="8" y="50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9" y="18"/>
                    <a:pt x="9" y="18"/>
                    <a:pt x="10" y="17"/>
                  </a:cubicBezTo>
                  <a:cubicBezTo>
                    <a:pt x="11" y="17"/>
                    <a:pt x="11" y="16"/>
                    <a:pt x="12" y="16"/>
                  </a:cubicBezTo>
                  <a:cubicBezTo>
                    <a:pt x="13" y="16"/>
                    <a:pt x="13" y="15"/>
                    <a:pt x="14" y="15"/>
                  </a:cubicBezTo>
                  <a:cubicBezTo>
                    <a:pt x="15" y="15"/>
                    <a:pt x="16" y="15"/>
                    <a:pt x="18" y="15"/>
                  </a:cubicBezTo>
                  <a:cubicBezTo>
                    <a:pt x="20" y="15"/>
                    <a:pt x="22" y="15"/>
                    <a:pt x="24" y="16"/>
                  </a:cubicBezTo>
                  <a:cubicBezTo>
                    <a:pt x="25" y="16"/>
                    <a:pt x="27" y="18"/>
                    <a:pt x="28" y="19"/>
                  </a:cubicBezTo>
                  <a:cubicBezTo>
                    <a:pt x="30" y="21"/>
                    <a:pt x="31" y="23"/>
                    <a:pt x="31" y="26"/>
                  </a:cubicBezTo>
                  <a:cubicBezTo>
                    <a:pt x="32" y="28"/>
                    <a:pt x="33" y="32"/>
                    <a:pt x="33" y="35"/>
                  </a:cubicBezTo>
                  <a:close/>
                  <a:moveTo>
                    <a:pt x="25" y="35"/>
                  </a:moveTo>
                  <a:cubicBezTo>
                    <a:pt x="25" y="31"/>
                    <a:pt x="24" y="27"/>
                    <a:pt x="23" y="25"/>
                  </a:cubicBezTo>
                  <a:cubicBezTo>
                    <a:pt x="21" y="23"/>
                    <a:pt x="19" y="22"/>
                    <a:pt x="16" y="22"/>
                  </a:cubicBezTo>
                  <a:cubicBezTo>
                    <a:pt x="15" y="22"/>
                    <a:pt x="15" y="22"/>
                    <a:pt x="14" y="22"/>
                  </a:cubicBezTo>
                  <a:cubicBezTo>
                    <a:pt x="13" y="22"/>
                    <a:pt x="12" y="23"/>
                    <a:pt x="11" y="23"/>
                  </a:cubicBezTo>
                  <a:cubicBezTo>
                    <a:pt x="11" y="23"/>
                    <a:pt x="10" y="24"/>
                    <a:pt x="9" y="25"/>
                  </a:cubicBezTo>
                  <a:cubicBezTo>
                    <a:pt x="9" y="25"/>
                    <a:pt x="8" y="26"/>
                    <a:pt x="8" y="26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3"/>
                    <a:pt x="9" y="44"/>
                    <a:pt x="9" y="44"/>
                  </a:cubicBezTo>
                  <a:cubicBezTo>
                    <a:pt x="10" y="45"/>
                    <a:pt x="11" y="45"/>
                    <a:pt x="11" y="46"/>
                  </a:cubicBezTo>
                  <a:cubicBezTo>
                    <a:pt x="12" y="46"/>
                    <a:pt x="13" y="47"/>
                    <a:pt x="14" y="47"/>
                  </a:cubicBezTo>
                  <a:cubicBezTo>
                    <a:pt x="15" y="47"/>
                    <a:pt x="16" y="48"/>
                    <a:pt x="17" y="48"/>
                  </a:cubicBezTo>
                  <a:cubicBezTo>
                    <a:pt x="19" y="48"/>
                    <a:pt x="21" y="47"/>
                    <a:pt x="23" y="45"/>
                  </a:cubicBezTo>
                  <a:cubicBezTo>
                    <a:pt x="24" y="43"/>
                    <a:pt x="25" y="39"/>
                    <a:pt x="2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94" name="Freeform 12">
              <a:extLst>
                <a:ext uri="{FF2B5EF4-FFF2-40B4-BE49-F238E27FC236}">
                  <a16:creationId xmlns:a16="http://schemas.microsoft.com/office/drawing/2014/main" id="{41BE51DE-402B-48B5-99C8-D8BB9A32DF3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956713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2 w 33"/>
                <a:gd name="T5" fmla="*/ 22 h 40"/>
                <a:gd name="T6" fmla="*/ 7 w 33"/>
                <a:gd name="T7" fmla="*/ 22 h 40"/>
                <a:gd name="T8" fmla="*/ 8 w 33"/>
                <a:gd name="T9" fmla="*/ 27 h 40"/>
                <a:gd name="T10" fmla="*/ 10 w 33"/>
                <a:gd name="T11" fmla="*/ 30 h 40"/>
                <a:gd name="T12" fmla="*/ 13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4 w 33"/>
                <a:gd name="T49" fmla="*/ 5 h 40"/>
                <a:gd name="T50" fmla="*/ 10 w 33"/>
                <a:gd name="T51" fmla="*/ 1 h 40"/>
                <a:gd name="T52" fmla="*/ 16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4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2 w 33"/>
                <a:gd name="T73" fmla="*/ 7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2" y="22"/>
                    <a:pt x="32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4"/>
                    <a:pt x="8" y="26"/>
                    <a:pt x="8" y="27"/>
                  </a:cubicBezTo>
                  <a:cubicBezTo>
                    <a:pt x="9" y="28"/>
                    <a:pt x="10" y="29"/>
                    <a:pt x="10" y="30"/>
                  </a:cubicBezTo>
                  <a:cubicBezTo>
                    <a:pt x="11" y="31"/>
                    <a:pt x="12" y="32"/>
                    <a:pt x="13" y="32"/>
                  </a:cubicBezTo>
                  <a:cubicBezTo>
                    <a:pt x="14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2"/>
                    <a:pt x="21" y="32"/>
                    <a:pt x="21" y="32"/>
                  </a:cubicBezTo>
                  <a:cubicBezTo>
                    <a:pt x="22" y="32"/>
                    <a:pt x="22" y="31"/>
                    <a:pt x="23" y="31"/>
                  </a:cubicBezTo>
                  <a:cubicBezTo>
                    <a:pt x="24" y="31"/>
                    <a:pt x="24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19" y="39"/>
                    <a:pt x="18" y="40"/>
                    <a:pt x="16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0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2" y="31"/>
                  </a:cubicBezTo>
                  <a:cubicBezTo>
                    <a:pt x="1" y="29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4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6" y="0"/>
                  </a:cubicBezTo>
                  <a:cubicBezTo>
                    <a:pt x="19" y="0"/>
                    <a:pt x="22" y="0"/>
                    <a:pt x="24" y="1"/>
                  </a:cubicBezTo>
                  <a:cubicBezTo>
                    <a:pt x="26" y="2"/>
                    <a:pt x="27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2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4" y="12"/>
                  </a:cubicBezTo>
                  <a:cubicBezTo>
                    <a:pt x="24" y="11"/>
                    <a:pt x="23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3" y="7"/>
                    <a:pt x="12" y="7"/>
                  </a:cubicBezTo>
                  <a:cubicBezTo>
                    <a:pt x="11" y="7"/>
                    <a:pt x="11" y="8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3"/>
                    <a:pt x="7" y="14"/>
                    <a:pt x="7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95" name="Freeform 13">
              <a:extLst>
                <a:ext uri="{FF2B5EF4-FFF2-40B4-BE49-F238E27FC236}">
                  <a16:creationId xmlns:a16="http://schemas.microsoft.com/office/drawing/2014/main" id="{8D5E878B-8859-44FA-A69D-DCE630AAB0D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50873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1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3 w 22"/>
                <a:gd name="T25" fmla="*/ 0 h 55"/>
                <a:gd name="T26" fmla="*/ 13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3 w 22"/>
                <a:gd name="T33" fmla="*/ 22 h 55"/>
                <a:gd name="T34" fmla="*/ 13 w 22"/>
                <a:gd name="T35" fmla="*/ 43 h 55"/>
                <a:gd name="T36" fmla="*/ 13 w 22"/>
                <a:gd name="T37" fmla="*/ 45 h 55"/>
                <a:gd name="T38" fmla="*/ 14 w 22"/>
                <a:gd name="T39" fmla="*/ 47 h 55"/>
                <a:gd name="T40" fmla="*/ 15 w 22"/>
                <a:gd name="T41" fmla="*/ 47 h 55"/>
                <a:gd name="T42" fmla="*/ 17 w 22"/>
                <a:gd name="T43" fmla="*/ 48 h 55"/>
                <a:gd name="T44" fmla="*/ 20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3" y="55"/>
                    <a:pt x="12" y="54"/>
                    <a:pt x="11" y="54"/>
                  </a:cubicBezTo>
                  <a:cubicBezTo>
                    <a:pt x="10" y="54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6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5"/>
                    <a:pt x="13" y="45"/>
                  </a:cubicBezTo>
                  <a:cubicBezTo>
                    <a:pt x="13" y="46"/>
                    <a:pt x="13" y="46"/>
                    <a:pt x="14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18" y="48"/>
                    <a:pt x="19" y="48"/>
                    <a:pt x="20" y="47"/>
                  </a:cubicBezTo>
                  <a:cubicBezTo>
                    <a:pt x="21" y="47"/>
                    <a:pt x="22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96" name="Freeform 14">
              <a:extLst>
                <a:ext uri="{FF2B5EF4-FFF2-40B4-BE49-F238E27FC236}">
                  <a16:creationId xmlns:a16="http://schemas.microsoft.com/office/drawing/2014/main" id="{08D55808-ECDC-4E9B-84ED-7301E9E716C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18877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3 w 22"/>
                <a:gd name="T25" fmla="*/ 0 h 55"/>
                <a:gd name="T26" fmla="*/ 13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3 w 22"/>
                <a:gd name="T33" fmla="*/ 22 h 55"/>
                <a:gd name="T34" fmla="*/ 13 w 22"/>
                <a:gd name="T35" fmla="*/ 43 h 55"/>
                <a:gd name="T36" fmla="*/ 13 w 22"/>
                <a:gd name="T37" fmla="*/ 45 h 55"/>
                <a:gd name="T38" fmla="*/ 14 w 22"/>
                <a:gd name="T39" fmla="*/ 47 h 55"/>
                <a:gd name="T40" fmla="*/ 15 w 22"/>
                <a:gd name="T41" fmla="*/ 47 h 55"/>
                <a:gd name="T42" fmla="*/ 17 w 22"/>
                <a:gd name="T43" fmla="*/ 48 h 55"/>
                <a:gd name="T44" fmla="*/ 20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3" y="55"/>
                    <a:pt x="11" y="54"/>
                    <a:pt x="10" y="54"/>
                  </a:cubicBezTo>
                  <a:cubicBezTo>
                    <a:pt x="9" y="54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5"/>
                    <a:pt x="13" y="45"/>
                  </a:cubicBezTo>
                  <a:cubicBezTo>
                    <a:pt x="13" y="46"/>
                    <a:pt x="13" y="46"/>
                    <a:pt x="14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18" y="48"/>
                    <a:pt x="19" y="48"/>
                    <a:pt x="20" y="47"/>
                  </a:cubicBezTo>
                  <a:cubicBezTo>
                    <a:pt x="21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97" name="Freeform 15">
              <a:extLst>
                <a:ext uri="{FF2B5EF4-FFF2-40B4-BE49-F238E27FC236}">
                  <a16:creationId xmlns:a16="http://schemas.microsoft.com/office/drawing/2014/main" id="{3436B310-313E-4A53-A70D-CA0D0D97FE7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90370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2 w 33"/>
                <a:gd name="T5" fmla="*/ 22 h 40"/>
                <a:gd name="T6" fmla="*/ 7 w 33"/>
                <a:gd name="T7" fmla="*/ 22 h 40"/>
                <a:gd name="T8" fmla="*/ 8 w 33"/>
                <a:gd name="T9" fmla="*/ 27 h 40"/>
                <a:gd name="T10" fmla="*/ 10 w 33"/>
                <a:gd name="T11" fmla="*/ 30 h 40"/>
                <a:gd name="T12" fmla="*/ 13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29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0 w 33"/>
                <a:gd name="T31" fmla="*/ 39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4 w 33"/>
                <a:gd name="T49" fmla="*/ 5 h 40"/>
                <a:gd name="T50" fmla="*/ 10 w 33"/>
                <a:gd name="T51" fmla="*/ 1 h 40"/>
                <a:gd name="T52" fmla="*/ 16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4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2 w 33"/>
                <a:gd name="T73" fmla="*/ 7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2" y="21"/>
                    <a:pt x="32" y="22"/>
                    <a:pt x="32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4"/>
                    <a:pt x="8" y="26"/>
                    <a:pt x="8" y="27"/>
                  </a:cubicBezTo>
                  <a:cubicBezTo>
                    <a:pt x="9" y="28"/>
                    <a:pt x="10" y="29"/>
                    <a:pt x="10" y="30"/>
                  </a:cubicBezTo>
                  <a:cubicBezTo>
                    <a:pt x="11" y="31"/>
                    <a:pt x="12" y="32"/>
                    <a:pt x="13" y="32"/>
                  </a:cubicBezTo>
                  <a:cubicBezTo>
                    <a:pt x="14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2"/>
                    <a:pt x="20" y="32"/>
                    <a:pt x="21" y="32"/>
                  </a:cubicBezTo>
                  <a:cubicBezTo>
                    <a:pt x="22" y="32"/>
                    <a:pt x="22" y="31"/>
                    <a:pt x="23" y="31"/>
                  </a:cubicBezTo>
                  <a:cubicBezTo>
                    <a:pt x="23" y="31"/>
                    <a:pt x="24" y="30"/>
                    <a:pt x="25" y="30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0" y="39"/>
                  </a:cubicBezTo>
                  <a:cubicBezTo>
                    <a:pt x="19" y="39"/>
                    <a:pt x="18" y="40"/>
                    <a:pt x="16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0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2" y="31"/>
                  </a:cubicBezTo>
                  <a:cubicBezTo>
                    <a:pt x="1" y="29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4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6" y="0"/>
                  </a:cubicBezTo>
                  <a:cubicBezTo>
                    <a:pt x="19" y="0"/>
                    <a:pt x="22" y="0"/>
                    <a:pt x="24" y="1"/>
                  </a:cubicBezTo>
                  <a:cubicBezTo>
                    <a:pt x="26" y="2"/>
                    <a:pt x="27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2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4" y="12"/>
                  </a:cubicBezTo>
                  <a:cubicBezTo>
                    <a:pt x="24" y="11"/>
                    <a:pt x="23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7" y="6"/>
                    <a:pt x="16" y="6"/>
                  </a:cubicBezTo>
                  <a:cubicBezTo>
                    <a:pt x="15" y="6"/>
                    <a:pt x="13" y="7"/>
                    <a:pt x="12" y="7"/>
                  </a:cubicBezTo>
                  <a:cubicBezTo>
                    <a:pt x="11" y="7"/>
                    <a:pt x="11" y="8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3"/>
                    <a:pt x="7" y="14"/>
                    <a:pt x="7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98" name="Freeform 16">
              <a:extLst>
                <a:ext uri="{FF2B5EF4-FFF2-40B4-BE49-F238E27FC236}">
                  <a16:creationId xmlns:a16="http://schemas.microsoft.com/office/drawing/2014/main" id="{F3CE55A9-AE55-4169-A58D-8171D9916EC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94993" y="6212575"/>
              <a:ext cx="55799" cy="99391"/>
            </a:xfrm>
            <a:custGeom>
              <a:avLst/>
              <a:gdLst>
                <a:gd name="T0" fmla="*/ 20 w 22"/>
                <a:gd name="T1" fmla="*/ 8 h 39"/>
                <a:gd name="T2" fmla="*/ 18 w 22"/>
                <a:gd name="T3" fmla="*/ 7 h 39"/>
                <a:gd name="T4" fmla="*/ 15 w 22"/>
                <a:gd name="T5" fmla="*/ 7 h 39"/>
                <a:gd name="T6" fmla="*/ 9 w 22"/>
                <a:gd name="T7" fmla="*/ 9 h 39"/>
                <a:gd name="T8" fmla="*/ 7 w 22"/>
                <a:gd name="T9" fmla="*/ 17 h 39"/>
                <a:gd name="T10" fmla="*/ 7 w 22"/>
                <a:gd name="T11" fmla="*/ 39 h 39"/>
                <a:gd name="T12" fmla="*/ 0 w 22"/>
                <a:gd name="T13" fmla="*/ 39 h 39"/>
                <a:gd name="T14" fmla="*/ 0 w 22"/>
                <a:gd name="T15" fmla="*/ 0 h 39"/>
                <a:gd name="T16" fmla="*/ 7 w 22"/>
                <a:gd name="T17" fmla="*/ 0 h 39"/>
                <a:gd name="T18" fmla="*/ 7 w 22"/>
                <a:gd name="T19" fmla="*/ 4 h 39"/>
                <a:gd name="T20" fmla="*/ 9 w 22"/>
                <a:gd name="T21" fmla="*/ 2 h 39"/>
                <a:gd name="T22" fmla="*/ 11 w 22"/>
                <a:gd name="T23" fmla="*/ 1 h 39"/>
                <a:gd name="T24" fmla="*/ 13 w 22"/>
                <a:gd name="T25" fmla="*/ 0 h 39"/>
                <a:gd name="T26" fmla="*/ 16 w 22"/>
                <a:gd name="T27" fmla="*/ 0 h 39"/>
                <a:gd name="T28" fmla="*/ 20 w 22"/>
                <a:gd name="T29" fmla="*/ 0 h 39"/>
                <a:gd name="T30" fmla="*/ 22 w 22"/>
                <a:gd name="T31" fmla="*/ 1 h 39"/>
                <a:gd name="T32" fmla="*/ 20 w 22"/>
                <a:gd name="T33" fmla="*/ 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39">
                  <a:moveTo>
                    <a:pt x="20" y="8"/>
                  </a:moveTo>
                  <a:cubicBezTo>
                    <a:pt x="20" y="8"/>
                    <a:pt x="19" y="8"/>
                    <a:pt x="18" y="7"/>
                  </a:cubicBezTo>
                  <a:cubicBezTo>
                    <a:pt x="17" y="7"/>
                    <a:pt x="16" y="7"/>
                    <a:pt x="15" y="7"/>
                  </a:cubicBezTo>
                  <a:cubicBezTo>
                    <a:pt x="12" y="7"/>
                    <a:pt x="10" y="8"/>
                    <a:pt x="9" y="9"/>
                  </a:cubicBezTo>
                  <a:cubicBezTo>
                    <a:pt x="8" y="11"/>
                    <a:pt x="7" y="14"/>
                    <a:pt x="7" y="17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3"/>
                    <a:pt x="8" y="3"/>
                    <a:pt x="9" y="2"/>
                  </a:cubicBezTo>
                  <a:cubicBezTo>
                    <a:pt x="9" y="2"/>
                    <a:pt x="10" y="1"/>
                    <a:pt x="11" y="1"/>
                  </a:cubicBezTo>
                  <a:cubicBezTo>
                    <a:pt x="11" y="0"/>
                    <a:pt x="12" y="0"/>
                    <a:pt x="13" y="0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0"/>
                    <a:pt x="19" y="0"/>
                    <a:pt x="20" y="0"/>
                  </a:cubicBezTo>
                  <a:cubicBezTo>
                    <a:pt x="21" y="0"/>
                    <a:pt x="22" y="1"/>
                    <a:pt x="22" y="1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99" name="Freeform 17">
              <a:extLst>
                <a:ext uri="{FF2B5EF4-FFF2-40B4-BE49-F238E27FC236}">
                  <a16:creationId xmlns:a16="http://schemas.microsoft.com/office/drawing/2014/main" id="{FA01BC48-4605-46FC-A7AC-192C7DBCA04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06591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3 w 22"/>
                <a:gd name="T25" fmla="*/ 0 h 55"/>
                <a:gd name="T26" fmla="*/ 13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3 w 22"/>
                <a:gd name="T33" fmla="*/ 22 h 55"/>
                <a:gd name="T34" fmla="*/ 13 w 22"/>
                <a:gd name="T35" fmla="*/ 43 h 55"/>
                <a:gd name="T36" fmla="*/ 13 w 22"/>
                <a:gd name="T37" fmla="*/ 45 h 55"/>
                <a:gd name="T38" fmla="*/ 14 w 22"/>
                <a:gd name="T39" fmla="*/ 47 h 55"/>
                <a:gd name="T40" fmla="*/ 15 w 22"/>
                <a:gd name="T41" fmla="*/ 47 h 55"/>
                <a:gd name="T42" fmla="*/ 17 w 22"/>
                <a:gd name="T43" fmla="*/ 48 h 55"/>
                <a:gd name="T44" fmla="*/ 20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3" y="55"/>
                    <a:pt x="11" y="54"/>
                    <a:pt x="10" y="54"/>
                  </a:cubicBezTo>
                  <a:cubicBezTo>
                    <a:pt x="9" y="54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5"/>
                    <a:pt x="13" y="45"/>
                  </a:cubicBezTo>
                  <a:cubicBezTo>
                    <a:pt x="13" y="46"/>
                    <a:pt x="13" y="46"/>
                    <a:pt x="14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7" y="48"/>
                  </a:cubicBezTo>
                  <a:cubicBezTo>
                    <a:pt x="18" y="48"/>
                    <a:pt x="19" y="48"/>
                    <a:pt x="20" y="47"/>
                  </a:cubicBezTo>
                  <a:cubicBezTo>
                    <a:pt x="21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00" name="Freeform 18">
              <a:extLst>
                <a:ext uri="{FF2B5EF4-FFF2-40B4-BE49-F238E27FC236}">
                  <a16:creationId xmlns:a16="http://schemas.microsoft.com/office/drawing/2014/main" id="{870190F3-472B-4296-B88D-D6904B9F308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85058" y="6174213"/>
              <a:ext cx="80211" cy="137753"/>
            </a:xfrm>
            <a:custGeom>
              <a:avLst/>
              <a:gdLst>
                <a:gd name="T0" fmla="*/ 23 w 31"/>
                <a:gd name="T1" fmla="*/ 54 h 54"/>
                <a:gd name="T2" fmla="*/ 23 w 31"/>
                <a:gd name="T3" fmla="*/ 32 h 54"/>
                <a:gd name="T4" fmla="*/ 21 w 31"/>
                <a:gd name="T5" fmla="*/ 24 h 54"/>
                <a:gd name="T6" fmla="*/ 15 w 31"/>
                <a:gd name="T7" fmla="*/ 22 h 54"/>
                <a:gd name="T8" fmla="*/ 12 w 31"/>
                <a:gd name="T9" fmla="*/ 22 h 54"/>
                <a:gd name="T10" fmla="*/ 10 w 31"/>
                <a:gd name="T11" fmla="*/ 24 h 54"/>
                <a:gd name="T12" fmla="*/ 8 w 31"/>
                <a:gd name="T13" fmla="*/ 27 h 54"/>
                <a:gd name="T14" fmla="*/ 7 w 31"/>
                <a:gd name="T15" fmla="*/ 31 h 54"/>
                <a:gd name="T16" fmla="*/ 7 w 31"/>
                <a:gd name="T17" fmla="*/ 54 h 54"/>
                <a:gd name="T18" fmla="*/ 0 w 31"/>
                <a:gd name="T19" fmla="*/ 54 h 54"/>
                <a:gd name="T20" fmla="*/ 0 w 31"/>
                <a:gd name="T21" fmla="*/ 4 h 54"/>
                <a:gd name="T22" fmla="*/ 7 w 31"/>
                <a:gd name="T23" fmla="*/ 0 h 54"/>
                <a:gd name="T24" fmla="*/ 7 w 31"/>
                <a:gd name="T25" fmla="*/ 19 h 54"/>
                <a:gd name="T26" fmla="*/ 9 w 31"/>
                <a:gd name="T27" fmla="*/ 17 h 54"/>
                <a:gd name="T28" fmla="*/ 12 w 31"/>
                <a:gd name="T29" fmla="*/ 16 h 54"/>
                <a:gd name="T30" fmla="*/ 14 w 31"/>
                <a:gd name="T31" fmla="*/ 15 h 54"/>
                <a:gd name="T32" fmla="*/ 17 w 31"/>
                <a:gd name="T33" fmla="*/ 15 h 54"/>
                <a:gd name="T34" fmla="*/ 23 w 31"/>
                <a:gd name="T35" fmla="*/ 16 h 54"/>
                <a:gd name="T36" fmla="*/ 27 w 31"/>
                <a:gd name="T37" fmla="*/ 19 h 54"/>
                <a:gd name="T38" fmla="*/ 30 w 31"/>
                <a:gd name="T39" fmla="*/ 24 h 54"/>
                <a:gd name="T40" fmla="*/ 31 w 31"/>
                <a:gd name="T41" fmla="*/ 32 h 54"/>
                <a:gd name="T42" fmla="*/ 31 w 31"/>
                <a:gd name="T43" fmla="*/ 54 h 54"/>
                <a:gd name="T44" fmla="*/ 23 w 31"/>
                <a:gd name="T4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4">
                  <a:moveTo>
                    <a:pt x="23" y="54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3" y="26"/>
                    <a:pt x="21" y="24"/>
                  </a:cubicBezTo>
                  <a:cubicBezTo>
                    <a:pt x="20" y="22"/>
                    <a:pt x="18" y="22"/>
                    <a:pt x="15" y="22"/>
                  </a:cubicBezTo>
                  <a:cubicBezTo>
                    <a:pt x="14" y="22"/>
                    <a:pt x="13" y="22"/>
                    <a:pt x="12" y="22"/>
                  </a:cubicBezTo>
                  <a:cubicBezTo>
                    <a:pt x="11" y="22"/>
                    <a:pt x="10" y="23"/>
                    <a:pt x="10" y="24"/>
                  </a:cubicBezTo>
                  <a:cubicBezTo>
                    <a:pt x="9" y="25"/>
                    <a:pt x="8" y="26"/>
                    <a:pt x="8" y="27"/>
                  </a:cubicBezTo>
                  <a:cubicBezTo>
                    <a:pt x="8" y="28"/>
                    <a:pt x="7" y="30"/>
                    <a:pt x="7" y="31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9" y="18"/>
                    <a:pt x="9" y="17"/>
                  </a:cubicBezTo>
                  <a:cubicBezTo>
                    <a:pt x="10" y="17"/>
                    <a:pt x="11" y="16"/>
                    <a:pt x="12" y="16"/>
                  </a:cubicBezTo>
                  <a:cubicBezTo>
                    <a:pt x="12" y="15"/>
                    <a:pt x="13" y="15"/>
                    <a:pt x="14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19" y="15"/>
                    <a:pt x="21" y="15"/>
                    <a:pt x="23" y="16"/>
                  </a:cubicBezTo>
                  <a:cubicBezTo>
                    <a:pt x="25" y="16"/>
                    <a:pt x="26" y="17"/>
                    <a:pt x="27" y="19"/>
                  </a:cubicBezTo>
                  <a:cubicBezTo>
                    <a:pt x="29" y="20"/>
                    <a:pt x="29" y="22"/>
                    <a:pt x="30" y="24"/>
                  </a:cubicBezTo>
                  <a:cubicBezTo>
                    <a:pt x="31" y="27"/>
                    <a:pt x="31" y="29"/>
                    <a:pt x="31" y="32"/>
                  </a:cubicBezTo>
                  <a:cubicBezTo>
                    <a:pt x="31" y="54"/>
                    <a:pt x="31" y="54"/>
                    <a:pt x="31" y="54"/>
                  </a:cubicBezTo>
                  <a:lnTo>
                    <a:pt x="23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01" name="Freeform 19">
              <a:extLst>
                <a:ext uri="{FF2B5EF4-FFF2-40B4-BE49-F238E27FC236}">
                  <a16:creationId xmlns:a16="http://schemas.microsoft.com/office/drawing/2014/main" id="{6CEA0F2B-4AAB-4A16-B7F1-CFCB0C0DCEE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582706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8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4 w 33"/>
                <a:gd name="T21" fmla="*/ 31 h 40"/>
                <a:gd name="T22" fmla="*/ 26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5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2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6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1 w 33"/>
                <a:gd name="T69" fmla="*/ 7 h 40"/>
                <a:gd name="T70" fmla="*/ 17 w 33"/>
                <a:gd name="T71" fmla="*/ 6 h 40"/>
                <a:gd name="T72" fmla="*/ 13 w 33"/>
                <a:gd name="T73" fmla="*/ 7 h 40"/>
                <a:gd name="T74" fmla="*/ 11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6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10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3" y="32"/>
                    <a:pt x="23" y="31"/>
                    <a:pt x="24" y="31"/>
                  </a:cubicBezTo>
                  <a:cubicBezTo>
                    <a:pt x="24" y="31"/>
                    <a:pt x="25" y="30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7" y="37"/>
                    <a:pt x="26" y="38"/>
                    <a:pt x="25" y="38"/>
                  </a:cubicBezTo>
                  <a:cubicBezTo>
                    <a:pt x="24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4" y="39"/>
                    <a:pt x="12" y="39"/>
                  </a:cubicBezTo>
                  <a:cubicBezTo>
                    <a:pt x="11" y="38"/>
                    <a:pt x="10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4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16"/>
                    <a:pt x="1" y="13"/>
                    <a:pt x="2" y="11"/>
                  </a:cubicBezTo>
                  <a:cubicBezTo>
                    <a:pt x="2" y="8"/>
                    <a:pt x="4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5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1" y="7"/>
                    <a:pt x="32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6" y="16"/>
                  </a:moveTo>
                  <a:cubicBezTo>
                    <a:pt x="26" y="15"/>
                    <a:pt x="25" y="13"/>
                    <a:pt x="25" y="12"/>
                  </a:cubicBezTo>
                  <a:cubicBezTo>
                    <a:pt x="25" y="11"/>
                    <a:pt x="24" y="10"/>
                    <a:pt x="23" y="9"/>
                  </a:cubicBezTo>
                  <a:cubicBezTo>
                    <a:pt x="23" y="8"/>
                    <a:pt x="22" y="8"/>
                    <a:pt x="21" y="7"/>
                  </a:cubicBezTo>
                  <a:cubicBezTo>
                    <a:pt x="20" y="7"/>
                    <a:pt x="18" y="6"/>
                    <a:pt x="17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1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02" name="Freeform 20">
              <a:extLst>
                <a:ext uri="{FF2B5EF4-FFF2-40B4-BE49-F238E27FC236}">
                  <a16:creationId xmlns:a16="http://schemas.microsoft.com/office/drawing/2014/main" id="{CD64F657-7EE7-4AF2-ADE4-160C87E64D6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730922" y="6212575"/>
              <a:ext cx="80211" cy="134265"/>
            </a:xfrm>
            <a:custGeom>
              <a:avLst/>
              <a:gdLst>
                <a:gd name="T0" fmla="*/ 25 w 32"/>
                <a:gd name="T1" fmla="*/ 53 h 53"/>
                <a:gd name="T2" fmla="*/ 25 w 32"/>
                <a:gd name="T3" fmla="*/ 35 h 53"/>
                <a:gd name="T4" fmla="*/ 20 w 32"/>
                <a:gd name="T5" fmla="*/ 38 h 53"/>
                <a:gd name="T6" fmla="*/ 15 w 32"/>
                <a:gd name="T7" fmla="*/ 40 h 53"/>
                <a:gd name="T8" fmla="*/ 9 w 32"/>
                <a:gd name="T9" fmla="*/ 38 h 53"/>
                <a:gd name="T10" fmla="*/ 4 w 32"/>
                <a:gd name="T11" fmla="*/ 35 h 53"/>
                <a:gd name="T12" fmla="*/ 1 w 32"/>
                <a:gd name="T13" fmla="*/ 28 h 53"/>
                <a:gd name="T14" fmla="*/ 0 w 32"/>
                <a:gd name="T15" fmla="*/ 19 h 53"/>
                <a:gd name="T16" fmla="*/ 1 w 32"/>
                <a:gd name="T17" fmla="*/ 10 h 53"/>
                <a:gd name="T18" fmla="*/ 4 w 32"/>
                <a:gd name="T19" fmla="*/ 4 h 53"/>
                <a:gd name="T20" fmla="*/ 9 w 32"/>
                <a:gd name="T21" fmla="*/ 1 h 53"/>
                <a:gd name="T22" fmla="*/ 15 w 32"/>
                <a:gd name="T23" fmla="*/ 0 h 53"/>
                <a:gd name="T24" fmla="*/ 18 w 32"/>
                <a:gd name="T25" fmla="*/ 0 h 53"/>
                <a:gd name="T26" fmla="*/ 20 w 32"/>
                <a:gd name="T27" fmla="*/ 1 h 53"/>
                <a:gd name="T28" fmla="*/ 23 w 32"/>
                <a:gd name="T29" fmla="*/ 2 h 53"/>
                <a:gd name="T30" fmla="*/ 25 w 32"/>
                <a:gd name="T31" fmla="*/ 4 h 53"/>
                <a:gd name="T32" fmla="*/ 25 w 32"/>
                <a:gd name="T33" fmla="*/ 0 h 53"/>
                <a:gd name="T34" fmla="*/ 32 w 32"/>
                <a:gd name="T35" fmla="*/ 0 h 53"/>
                <a:gd name="T36" fmla="*/ 32 w 32"/>
                <a:gd name="T37" fmla="*/ 49 h 53"/>
                <a:gd name="T38" fmla="*/ 25 w 32"/>
                <a:gd name="T39" fmla="*/ 53 h 53"/>
                <a:gd name="T40" fmla="*/ 25 w 32"/>
                <a:gd name="T41" fmla="*/ 12 h 53"/>
                <a:gd name="T42" fmla="*/ 23 w 32"/>
                <a:gd name="T43" fmla="*/ 10 h 53"/>
                <a:gd name="T44" fmla="*/ 21 w 32"/>
                <a:gd name="T45" fmla="*/ 8 h 53"/>
                <a:gd name="T46" fmla="*/ 18 w 32"/>
                <a:gd name="T47" fmla="*/ 7 h 53"/>
                <a:gd name="T48" fmla="*/ 16 w 32"/>
                <a:gd name="T49" fmla="*/ 7 h 53"/>
                <a:gd name="T50" fmla="*/ 9 w 32"/>
                <a:gd name="T51" fmla="*/ 10 h 53"/>
                <a:gd name="T52" fmla="*/ 7 w 32"/>
                <a:gd name="T53" fmla="*/ 19 h 53"/>
                <a:gd name="T54" fmla="*/ 10 w 32"/>
                <a:gd name="T55" fmla="*/ 29 h 53"/>
                <a:gd name="T56" fmla="*/ 16 w 32"/>
                <a:gd name="T57" fmla="*/ 33 h 53"/>
                <a:gd name="T58" fmla="*/ 21 w 32"/>
                <a:gd name="T59" fmla="*/ 31 h 53"/>
                <a:gd name="T60" fmla="*/ 25 w 32"/>
                <a:gd name="T61" fmla="*/ 28 h 53"/>
                <a:gd name="T62" fmla="*/ 25 w 32"/>
                <a:gd name="T63" fmla="*/ 1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2" h="53">
                  <a:moveTo>
                    <a:pt x="25" y="53"/>
                  </a:moveTo>
                  <a:cubicBezTo>
                    <a:pt x="25" y="35"/>
                    <a:pt x="25" y="35"/>
                    <a:pt x="25" y="35"/>
                  </a:cubicBezTo>
                  <a:cubicBezTo>
                    <a:pt x="23" y="36"/>
                    <a:pt x="22" y="37"/>
                    <a:pt x="20" y="38"/>
                  </a:cubicBezTo>
                  <a:cubicBezTo>
                    <a:pt x="18" y="39"/>
                    <a:pt x="17" y="40"/>
                    <a:pt x="15" y="40"/>
                  </a:cubicBezTo>
                  <a:cubicBezTo>
                    <a:pt x="13" y="40"/>
                    <a:pt x="11" y="39"/>
                    <a:pt x="9" y="38"/>
                  </a:cubicBezTo>
                  <a:cubicBezTo>
                    <a:pt x="7" y="38"/>
                    <a:pt x="5" y="36"/>
                    <a:pt x="4" y="35"/>
                  </a:cubicBezTo>
                  <a:cubicBezTo>
                    <a:pt x="3" y="33"/>
                    <a:pt x="2" y="31"/>
                    <a:pt x="1" y="28"/>
                  </a:cubicBezTo>
                  <a:cubicBezTo>
                    <a:pt x="0" y="26"/>
                    <a:pt x="0" y="23"/>
                    <a:pt x="0" y="19"/>
                  </a:cubicBezTo>
                  <a:cubicBezTo>
                    <a:pt x="0" y="16"/>
                    <a:pt x="0" y="13"/>
                    <a:pt x="1" y="10"/>
                  </a:cubicBezTo>
                  <a:cubicBezTo>
                    <a:pt x="2" y="8"/>
                    <a:pt x="3" y="6"/>
                    <a:pt x="4" y="4"/>
                  </a:cubicBezTo>
                  <a:cubicBezTo>
                    <a:pt x="6" y="3"/>
                    <a:pt x="7" y="2"/>
                    <a:pt x="9" y="1"/>
                  </a:cubicBezTo>
                  <a:cubicBezTo>
                    <a:pt x="11" y="0"/>
                    <a:pt x="13" y="0"/>
                    <a:pt x="15" y="0"/>
                  </a:cubicBezTo>
                  <a:cubicBezTo>
                    <a:pt x="16" y="0"/>
                    <a:pt x="17" y="0"/>
                    <a:pt x="18" y="0"/>
                  </a:cubicBezTo>
                  <a:cubicBezTo>
                    <a:pt x="19" y="0"/>
                    <a:pt x="20" y="0"/>
                    <a:pt x="20" y="1"/>
                  </a:cubicBezTo>
                  <a:cubicBezTo>
                    <a:pt x="21" y="1"/>
                    <a:pt x="22" y="2"/>
                    <a:pt x="23" y="2"/>
                  </a:cubicBezTo>
                  <a:cubicBezTo>
                    <a:pt x="23" y="3"/>
                    <a:pt x="24" y="3"/>
                    <a:pt x="25" y="4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49"/>
                    <a:pt x="32" y="49"/>
                    <a:pt x="32" y="49"/>
                  </a:cubicBezTo>
                  <a:lnTo>
                    <a:pt x="25" y="53"/>
                  </a:lnTo>
                  <a:close/>
                  <a:moveTo>
                    <a:pt x="25" y="12"/>
                  </a:moveTo>
                  <a:cubicBezTo>
                    <a:pt x="24" y="11"/>
                    <a:pt x="24" y="10"/>
                    <a:pt x="23" y="10"/>
                  </a:cubicBezTo>
                  <a:cubicBezTo>
                    <a:pt x="23" y="9"/>
                    <a:pt x="22" y="9"/>
                    <a:pt x="21" y="8"/>
                  </a:cubicBezTo>
                  <a:cubicBezTo>
                    <a:pt x="20" y="8"/>
                    <a:pt x="19" y="7"/>
                    <a:pt x="18" y="7"/>
                  </a:cubicBezTo>
                  <a:cubicBezTo>
                    <a:pt x="18" y="7"/>
                    <a:pt x="17" y="7"/>
                    <a:pt x="16" y="7"/>
                  </a:cubicBezTo>
                  <a:cubicBezTo>
                    <a:pt x="13" y="7"/>
                    <a:pt x="11" y="8"/>
                    <a:pt x="9" y="10"/>
                  </a:cubicBezTo>
                  <a:cubicBezTo>
                    <a:pt x="8" y="12"/>
                    <a:pt x="7" y="15"/>
                    <a:pt x="7" y="19"/>
                  </a:cubicBezTo>
                  <a:cubicBezTo>
                    <a:pt x="7" y="23"/>
                    <a:pt x="8" y="27"/>
                    <a:pt x="10" y="29"/>
                  </a:cubicBezTo>
                  <a:cubicBezTo>
                    <a:pt x="11" y="31"/>
                    <a:pt x="13" y="33"/>
                    <a:pt x="16" y="33"/>
                  </a:cubicBezTo>
                  <a:cubicBezTo>
                    <a:pt x="18" y="33"/>
                    <a:pt x="19" y="32"/>
                    <a:pt x="21" y="31"/>
                  </a:cubicBezTo>
                  <a:cubicBezTo>
                    <a:pt x="22" y="30"/>
                    <a:pt x="24" y="29"/>
                    <a:pt x="25" y="28"/>
                  </a:cubicBezTo>
                  <a:lnTo>
                    <a:pt x="25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03" name="Freeform 21">
              <a:extLst>
                <a:ext uri="{FF2B5EF4-FFF2-40B4-BE49-F238E27FC236}">
                  <a16:creationId xmlns:a16="http://schemas.microsoft.com/office/drawing/2014/main" id="{FA80A690-9084-4519-8D88-A01963C0236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835545" y="6212575"/>
              <a:ext cx="78468" cy="101135"/>
            </a:xfrm>
            <a:custGeom>
              <a:avLst/>
              <a:gdLst>
                <a:gd name="T0" fmla="*/ 24 w 31"/>
                <a:gd name="T1" fmla="*/ 39 h 40"/>
                <a:gd name="T2" fmla="*/ 24 w 31"/>
                <a:gd name="T3" fmla="*/ 35 h 40"/>
                <a:gd name="T4" fmla="*/ 20 w 31"/>
                <a:gd name="T5" fmla="*/ 38 h 40"/>
                <a:gd name="T6" fmla="*/ 14 w 31"/>
                <a:gd name="T7" fmla="*/ 40 h 40"/>
                <a:gd name="T8" fmla="*/ 4 w 31"/>
                <a:gd name="T9" fmla="*/ 35 h 40"/>
                <a:gd name="T10" fmla="*/ 0 w 31"/>
                <a:gd name="T11" fmla="*/ 22 h 40"/>
                <a:gd name="T12" fmla="*/ 0 w 31"/>
                <a:gd name="T13" fmla="*/ 0 h 40"/>
                <a:gd name="T14" fmla="*/ 8 w 31"/>
                <a:gd name="T15" fmla="*/ 0 h 40"/>
                <a:gd name="T16" fmla="*/ 8 w 31"/>
                <a:gd name="T17" fmla="*/ 22 h 40"/>
                <a:gd name="T18" fmla="*/ 10 w 31"/>
                <a:gd name="T19" fmla="*/ 30 h 40"/>
                <a:gd name="T20" fmla="*/ 16 w 31"/>
                <a:gd name="T21" fmla="*/ 33 h 40"/>
                <a:gd name="T22" fmla="*/ 22 w 31"/>
                <a:gd name="T23" fmla="*/ 30 h 40"/>
                <a:gd name="T24" fmla="*/ 24 w 31"/>
                <a:gd name="T25" fmla="*/ 23 h 40"/>
                <a:gd name="T26" fmla="*/ 24 w 31"/>
                <a:gd name="T27" fmla="*/ 0 h 40"/>
                <a:gd name="T28" fmla="*/ 31 w 31"/>
                <a:gd name="T29" fmla="*/ 0 h 40"/>
                <a:gd name="T30" fmla="*/ 31 w 31"/>
                <a:gd name="T31" fmla="*/ 39 h 40"/>
                <a:gd name="T32" fmla="*/ 24 w 31"/>
                <a:gd name="T33" fmla="*/ 3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40">
                  <a:moveTo>
                    <a:pt x="24" y="39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23" y="36"/>
                    <a:pt x="22" y="38"/>
                    <a:pt x="20" y="38"/>
                  </a:cubicBezTo>
                  <a:cubicBezTo>
                    <a:pt x="18" y="39"/>
                    <a:pt x="16" y="40"/>
                    <a:pt x="14" y="40"/>
                  </a:cubicBezTo>
                  <a:cubicBezTo>
                    <a:pt x="10" y="40"/>
                    <a:pt x="6" y="38"/>
                    <a:pt x="4" y="35"/>
                  </a:cubicBezTo>
                  <a:cubicBezTo>
                    <a:pt x="2" y="32"/>
                    <a:pt x="0" y="28"/>
                    <a:pt x="0" y="2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6"/>
                    <a:pt x="9" y="28"/>
                    <a:pt x="10" y="30"/>
                  </a:cubicBezTo>
                  <a:cubicBezTo>
                    <a:pt x="11" y="32"/>
                    <a:pt x="13" y="33"/>
                    <a:pt x="16" y="33"/>
                  </a:cubicBezTo>
                  <a:cubicBezTo>
                    <a:pt x="18" y="33"/>
                    <a:pt x="20" y="32"/>
                    <a:pt x="22" y="30"/>
                  </a:cubicBezTo>
                  <a:cubicBezTo>
                    <a:pt x="23" y="28"/>
                    <a:pt x="24" y="26"/>
                    <a:pt x="24" y="23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39"/>
                    <a:pt x="31" y="39"/>
                    <a:pt x="31" y="39"/>
                  </a:cubicBezTo>
                  <a:lnTo>
                    <a:pt x="24" y="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04" name="Freeform 22">
              <a:extLst>
                <a:ext uri="{FF2B5EF4-FFF2-40B4-BE49-F238E27FC236}">
                  <a16:creationId xmlns:a16="http://schemas.microsoft.com/office/drawing/2014/main" id="{E847401D-2482-482A-AC12-D2E83C13546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934936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8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3 w 33"/>
                <a:gd name="T21" fmla="*/ 31 h 40"/>
                <a:gd name="T22" fmla="*/ 26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6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6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5" y="30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4" y="39"/>
                    <a:pt x="12" y="39"/>
                  </a:cubicBezTo>
                  <a:cubicBezTo>
                    <a:pt x="11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1" y="13"/>
                    <a:pt x="1" y="11"/>
                  </a:cubicBezTo>
                  <a:cubicBezTo>
                    <a:pt x="2" y="8"/>
                    <a:pt x="3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6" y="16"/>
                  </a:moveTo>
                  <a:cubicBezTo>
                    <a:pt x="25" y="15"/>
                    <a:pt x="25" y="13"/>
                    <a:pt x="25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2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05" name="Freeform 23">
              <a:extLst>
                <a:ext uri="{FF2B5EF4-FFF2-40B4-BE49-F238E27FC236}">
                  <a16:creationId xmlns:a16="http://schemas.microsoft.com/office/drawing/2014/main" id="{86054F72-4509-4465-B9A8-8DAE3EFD35B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030841" y="6212575"/>
              <a:ext cx="73236" cy="101135"/>
            </a:xfrm>
            <a:custGeom>
              <a:avLst/>
              <a:gdLst>
                <a:gd name="T0" fmla="*/ 28 w 29"/>
                <a:gd name="T1" fmla="*/ 4 h 40"/>
                <a:gd name="T2" fmla="*/ 24 w 29"/>
                <a:gd name="T3" fmla="*/ 10 h 40"/>
                <a:gd name="T4" fmla="*/ 20 w 29"/>
                <a:gd name="T5" fmla="*/ 7 h 40"/>
                <a:gd name="T6" fmla="*/ 14 w 29"/>
                <a:gd name="T7" fmla="*/ 6 h 40"/>
                <a:gd name="T8" fmla="*/ 10 w 29"/>
                <a:gd name="T9" fmla="*/ 7 h 40"/>
                <a:gd name="T10" fmla="*/ 9 w 29"/>
                <a:gd name="T11" fmla="*/ 10 h 40"/>
                <a:gd name="T12" fmla="*/ 9 w 29"/>
                <a:gd name="T13" fmla="*/ 11 h 40"/>
                <a:gd name="T14" fmla="*/ 11 w 29"/>
                <a:gd name="T15" fmla="*/ 12 h 40"/>
                <a:gd name="T16" fmla="*/ 13 w 29"/>
                <a:gd name="T17" fmla="*/ 14 h 40"/>
                <a:gd name="T18" fmla="*/ 16 w 29"/>
                <a:gd name="T19" fmla="*/ 15 h 40"/>
                <a:gd name="T20" fmla="*/ 22 w 29"/>
                <a:gd name="T21" fmla="*/ 18 h 40"/>
                <a:gd name="T22" fmla="*/ 26 w 29"/>
                <a:gd name="T23" fmla="*/ 20 h 40"/>
                <a:gd name="T24" fmla="*/ 28 w 29"/>
                <a:gd name="T25" fmla="*/ 24 h 40"/>
                <a:gd name="T26" fmla="*/ 29 w 29"/>
                <a:gd name="T27" fmla="*/ 28 h 40"/>
                <a:gd name="T28" fmla="*/ 28 w 29"/>
                <a:gd name="T29" fmla="*/ 34 h 40"/>
                <a:gd name="T30" fmla="*/ 25 w 29"/>
                <a:gd name="T31" fmla="*/ 37 h 40"/>
                <a:gd name="T32" fmla="*/ 20 w 29"/>
                <a:gd name="T33" fmla="*/ 39 h 40"/>
                <a:gd name="T34" fmla="*/ 15 w 29"/>
                <a:gd name="T35" fmla="*/ 40 h 40"/>
                <a:gd name="T36" fmla="*/ 7 w 29"/>
                <a:gd name="T37" fmla="*/ 38 h 40"/>
                <a:gd name="T38" fmla="*/ 0 w 29"/>
                <a:gd name="T39" fmla="*/ 35 h 40"/>
                <a:gd name="T40" fmla="*/ 4 w 29"/>
                <a:gd name="T41" fmla="*/ 29 h 40"/>
                <a:gd name="T42" fmla="*/ 9 w 29"/>
                <a:gd name="T43" fmla="*/ 32 h 40"/>
                <a:gd name="T44" fmla="*/ 15 w 29"/>
                <a:gd name="T45" fmla="*/ 33 h 40"/>
                <a:gd name="T46" fmla="*/ 20 w 29"/>
                <a:gd name="T47" fmla="*/ 32 h 40"/>
                <a:gd name="T48" fmla="*/ 22 w 29"/>
                <a:gd name="T49" fmla="*/ 29 h 40"/>
                <a:gd name="T50" fmla="*/ 21 w 29"/>
                <a:gd name="T51" fmla="*/ 27 h 40"/>
                <a:gd name="T52" fmla="*/ 19 w 29"/>
                <a:gd name="T53" fmla="*/ 25 h 40"/>
                <a:gd name="T54" fmla="*/ 17 w 29"/>
                <a:gd name="T55" fmla="*/ 24 h 40"/>
                <a:gd name="T56" fmla="*/ 13 w 29"/>
                <a:gd name="T57" fmla="*/ 22 h 40"/>
                <a:gd name="T58" fmla="*/ 8 w 29"/>
                <a:gd name="T59" fmla="*/ 20 h 40"/>
                <a:gd name="T60" fmla="*/ 4 w 29"/>
                <a:gd name="T61" fmla="*/ 17 h 40"/>
                <a:gd name="T62" fmla="*/ 2 w 29"/>
                <a:gd name="T63" fmla="*/ 14 h 40"/>
                <a:gd name="T64" fmla="*/ 2 w 29"/>
                <a:gd name="T65" fmla="*/ 10 h 40"/>
                <a:gd name="T66" fmla="*/ 2 w 29"/>
                <a:gd name="T67" fmla="*/ 5 h 40"/>
                <a:gd name="T68" fmla="*/ 5 w 29"/>
                <a:gd name="T69" fmla="*/ 2 h 40"/>
                <a:gd name="T70" fmla="*/ 9 w 29"/>
                <a:gd name="T71" fmla="*/ 0 h 40"/>
                <a:gd name="T72" fmla="*/ 15 w 29"/>
                <a:gd name="T73" fmla="*/ 0 h 40"/>
                <a:gd name="T74" fmla="*/ 22 w 29"/>
                <a:gd name="T75" fmla="*/ 1 h 40"/>
                <a:gd name="T76" fmla="*/ 28 w 29"/>
                <a:gd name="T7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" h="40">
                  <a:moveTo>
                    <a:pt x="28" y="4"/>
                  </a:moveTo>
                  <a:cubicBezTo>
                    <a:pt x="24" y="10"/>
                    <a:pt x="24" y="10"/>
                    <a:pt x="24" y="10"/>
                  </a:cubicBezTo>
                  <a:cubicBezTo>
                    <a:pt x="23" y="8"/>
                    <a:pt x="21" y="8"/>
                    <a:pt x="20" y="7"/>
                  </a:cubicBezTo>
                  <a:cubicBezTo>
                    <a:pt x="18" y="7"/>
                    <a:pt x="16" y="6"/>
                    <a:pt x="14" y="6"/>
                  </a:cubicBezTo>
                  <a:cubicBezTo>
                    <a:pt x="13" y="6"/>
                    <a:pt x="11" y="7"/>
                    <a:pt x="10" y="7"/>
                  </a:cubicBezTo>
                  <a:cubicBezTo>
                    <a:pt x="10" y="8"/>
                    <a:pt x="9" y="9"/>
                    <a:pt x="9" y="10"/>
                  </a:cubicBezTo>
                  <a:cubicBezTo>
                    <a:pt x="9" y="10"/>
                    <a:pt x="9" y="11"/>
                    <a:pt x="9" y="11"/>
                  </a:cubicBezTo>
                  <a:cubicBezTo>
                    <a:pt x="10" y="12"/>
                    <a:pt x="10" y="12"/>
                    <a:pt x="11" y="12"/>
                  </a:cubicBezTo>
                  <a:cubicBezTo>
                    <a:pt x="11" y="13"/>
                    <a:pt x="12" y="13"/>
                    <a:pt x="13" y="14"/>
                  </a:cubicBezTo>
                  <a:cubicBezTo>
                    <a:pt x="14" y="14"/>
                    <a:pt x="15" y="15"/>
                    <a:pt x="16" y="15"/>
                  </a:cubicBezTo>
                  <a:cubicBezTo>
                    <a:pt x="18" y="16"/>
                    <a:pt x="20" y="17"/>
                    <a:pt x="22" y="18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1"/>
                    <a:pt x="28" y="22"/>
                    <a:pt x="28" y="24"/>
                  </a:cubicBezTo>
                  <a:cubicBezTo>
                    <a:pt x="29" y="25"/>
                    <a:pt x="29" y="26"/>
                    <a:pt x="29" y="28"/>
                  </a:cubicBezTo>
                  <a:cubicBezTo>
                    <a:pt x="29" y="30"/>
                    <a:pt x="29" y="32"/>
                    <a:pt x="28" y="34"/>
                  </a:cubicBezTo>
                  <a:cubicBezTo>
                    <a:pt x="27" y="35"/>
                    <a:pt x="26" y="36"/>
                    <a:pt x="25" y="37"/>
                  </a:cubicBezTo>
                  <a:cubicBezTo>
                    <a:pt x="23" y="38"/>
                    <a:pt x="22" y="39"/>
                    <a:pt x="20" y="39"/>
                  </a:cubicBezTo>
                  <a:cubicBezTo>
                    <a:pt x="18" y="39"/>
                    <a:pt x="17" y="40"/>
                    <a:pt x="15" y="40"/>
                  </a:cubicBezTo>
                  <a:cubicBezTo>
                    <a:pt x="12" y="40"/>
                    <a:pt x="10" y="39"/>
                    <a:pt x="7" y="38"/>
                  </a:cubicBezTo>
                  <a:cubicBezTo>
                    <a:pt x="4" y="37"/>
                    <a:pt x="2" y="36"/>
                    <a:pt x="0" y="35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5" y="30"/>
                    <a:pt x="7" y="31"/>
                    <a:pt x="9" y="32"/>
                  </a:cubicBezTo>
                  <a:cubicBezTo>
                    <a:pt x="11" y="32"/>
                    <a:pt x="13" y="33"/>
                    <a:pt x="15" y="33"/>
                  </a:cubicBezTo>
                  <a:cubicBezTo>
                    <a:pt x="17" y="33"/>
                    <a:pt x="19" y="32"/>
                    <a:pt x="20" y="32"/>
                  </a:cubicBezTo>
                  <a:cubicBezTo>
                    <a:pt x="21" y="31"/>
                    <a:pt x="22" y="30"/>
                    <a:pt x="22" y="29"/>
                  </a:cubicBezTo>
                  <a:cubicBezTo>
                    <a:pt x="22" y="28"/>
                    <a:pt x="22" y="27"/>
                    <a:pt x="21" y="27"/>
                  </a:cubicBezTo>
                  <a:cubicBezTo>
                    <a:pt x="21" y="26"/>
                    <a:pt x="20" y="25"/>
                    <a:pt x="19" y="25"/>
                  </a:cubicBezTo>
                  <a:cubicBezTo>
                    <a:pt x="19" y="25"/>
                    <a:pt x="18" y="24"/>
                    <a:pt x="17" y="24"/>
                  </a:cubicBezTo>
                  <a:cubicBezTo>
                    <a:pt x="15" y="23"/>
                    <a:pt x="14" y="23"/>
                    <a:pt x="13" y="22"/>
                  </a:cubicBezTo>
                  <a:cubicBezTo>
                    <a:pt x="11" y="21"/>
                    <a:pt x="9" y="20"/>
                    <a:pt x="8" y="20"/>
                  </a:cubicBezTo>
                  <a:cubicBezTo>
                    <a:pt x="6" y="19"/>
                    <a:pt x="5" y="18"/>
                    <a:pt x="4" y="17"/>
                  </a:cubicBezTo>
                  <a:cubicBezTo>
                    <a:pt x="3" y="16"/>
                    <a:pt x="3" y="15"/>
                    <a:pt x="2" y="14"/>
                  </a:cubicBezTo>
                  <a:cubicBezTo>
                    <a:pt x="2" y="13"/>
                    <a:pt x="2" y="12"/>
                    <a:pt x="2" y="10"/>
                  </a:cubicBezTo>
                  <a:cubicBezTo>
                    <a:pt x="2" y="8"/>
                    <a:pt x="2" y="7"/>
                    <a:pt x="2" y="5"/>
                  </a:cubicBezTo>
                  <a:cubicBezTo>
                    <a:pt x="3" y="4"/>
                    <a:pt x="4" y="3"/>
                    <a:pt x="5" y="2"/>
                  </a:cubicBezTo>
                  <a:cubicBezTo>
                    <a:pt x="6" y="1"/>
                    <a:pt x="8" y="1"/>
                    <a:pt x="9" y="0"/>
                  </a:cubicBezTo>
                  <a:cubicBezTo>
                    <a:pt x="11" y="0"/>
                    <a:pt x="13" y="0"/>
                    <a:pt x="15" y="0"/>
                  </a:cubicBezTo>
                  <a:cubicBezTo>
                    <a:pt x="17" y="0"/>
                    <a:pt x="19" y="0"/>
                    <a:pt x="22" y="1"/>
                  </a:cubicBezTo>
                  <a:cubicBezTo>
                    <a:pt x="24" y="2"/>
                    <a:pt x="26" y="3"/>
                    <a:pt x="28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06" name="Freeform 24">
              <a:extLst>
                <a:ext uri="{FF2B5EF4-FFF2-40B4-BE49-F238E27FC236}">
                  <a16:creationId xmlns:a16="http://schemas.microsoft.com/office/drawing/2014/main" id="{813850E4-4B62-4FDA-ABD6-F5A5AA5E7C2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118027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2 w 22"/>
                <a:gd name="T25" fmla="*/ 0 h 55"/>
                <a:gd name="T26" fmla="*/ 12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2 w 22"/>
                <a:gd name="T33" fmla="*/ 22 h 55"/>
                <a:gd name="T34" fmla="*/ 12 w 22"/>
                <a:gd name="T35" fmla="*/ 43 h 55"/>
                <a:gd name="T36" fmla="*/ 13 w 22"/>
                <a:gd name="T37" fmla="*/ 45 h 55"/>
                <a:gd name="T38" fmla="*/ 13 w 22"/>
                <a:gd name="T39" fmla="*/ 47 h 55"/>
                <a:gd name="T40" fmla="*/ 15 w 22"/>
                <a:gd name="T41" fmla="*/ 47 h 55"/>
                <a:gd name="T42" fmla="*/ 16 w 22"/>
                <a:gd name="T43" fmla="*/ 48 h 55"/>
                <a:gd name="T44" fmla="*/ 19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2" y="55"/>
                    <a:pt x="11" y="54"/>
                    <a:pt x="10" y="54"/>
                  </a:cubicBezTo>
                  <a:cubicBezTo>
                    <a:pt x="9" y="54"/>
                    <a:pt x="8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4"/>
                    <a:pt x="12" y="45"/>
                    <a:pt x="13" y="45"/>
                  </a:cubicBezTo>
                  <a:cubicBezTo>
                    <a:pt x="13" y="46"/>
                    <a:pt x="13" y="46"/>
                    <a:pt x="13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6" y="48"/>
                  </a:cubicBezTo>
                  <a:cubicBezTo>
                    <a:pt x="17" y="48"/>
                    <a:pt x="18" y="48"/>
                    <a:pt x="19" y="47"/>
                  </a:cubicBezTo>
                  <a:cubicBezTo>
                    <a:pt x="20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07" name="Freeform 25">
              <a:extLst>
                <a:ext uri="{FF2B5EF4-FFF2-40B4-BE49-F238E27FC236}">
                  <a16:creationId xmlns:a16="http://schemas.microsoft.com/office/drawing/2014/main" id="{1B4F0124-2FAE-4D54-9ECC-E88A8031BBD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194750" y="6175958"/>
              <a:ext cx="24412" cy="136010"/>
            </a:xfrm>
            <a:custGeom>
              <a:avLst/>
              <a:gdLst>
                <a:gd name="T0" fmla="*/ 10 w 10"/>
                <a:gd name="T1" fmla="*/ 5 h 53"/>
                <a:gd name="T2" fmla="*/ 9 w 10"/>
                <a:gd name="T3" fmla="*/ 6 h 53"/>
                <a:gd name="T4" fmla="*/ 8 w 10"/>
                <a:gd name="T5" fmla="*/ 8 h 53"/>
                <a:gd name="T6" fmla="*/ 7 w 10"/>
                <a:gd name="T7" fmla="*/ 9 h 53"/>
                <a:gd name="T8" fmla="*/ 5 w 10"/>
                <a:gd name="T9" fmla="*/ 9 h 53"/>
                <a:gd name="T10" fmla="*/ 3 w 10"/>
                <a:gd name="T11" fmla="*/ 9 h 53"/>
                <a:gd name="T12" fmla="*/ 1 w 10"/>
                <a:gd name="T13" fmla="*/ 8 h 53"/>
                <a:gd name="T14" fmla="*/ 0 w 10"/>
                <a:gd name="T15" fmla="*/ 6 h 53"/>
                <a:gd name="T16" fmla="*/ 0 w 10"/>
                <a:gd name="T17" fmla="*/ 5 h 53"/>
                <a:gd name="T18" fmla="*/ 0 w 10"/>
                <a:gd name="T19" fmla="*/ 3 h 53"/>
                <a:gd name="T20" fmla="*/ 1 w 10"/>
                <a:gd name="T21" fmla="*/ 1 h 53"/>
                <a:gd name="T22" fmla="*/ 3 w 10"/>
                <a:gd name="T23" fmla="*/ 0 h 53"/>
                <a:gd name="T24" fmla="*/ 5 w 10"/>
                <a:gd name="T25" fmla="*/ 0 h 53"/>
                <a:gd name="T26" fmla="*/ 7 w 10"/>
                <a:gd name="T27" fmla="*/ 0 h 53"/>
                <a:gd name="T28" fmla="*/ 8 w 10"/>
                <a:gd name="T29" fmla="*/ 1 h 53"/>
                <a:gd name="T30" fmla="*/ 9 w 10"/>
                <a:gd name="T31" fmla="*/ 3 h 53"/>
                <a:gd name="T32" fmla="*/ 10 w 10"/>
                <a:gd name="T33" fmla="*/ 5 h 53"/>
                <a:gd name="T34" fmla="*/ 1 w 10"/>
                <a:gd name="T35" fmla="*/ 53 h 53"/>
                <a:gd name="T36" fmla="*/ 1 w 10"/>
                <a:gd name="T37" fmla="*/ 14 h 53"/>
                <a:gd name="T38" fmla="*/ 9 w 10"/>
                <a:gd name="T39" fmla="*/ 14 h 53"/>
                <a:gd name="T40" fmla="*/ 9 w 10"/>
                <a:gd name="T41" fmla="*/ 53 h 53"/>
                <a:gd name="T42" fmla="*/ 1 w 10"/>
                <a:gd name="T43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" h="53">
                  <a:moveTo>
                    <a:pt x="10" y="5"/>
                  </a:moveTo>
                  <a:cubicBezTo>
                    <a:pt x="10" y="5"/>
                    <a:pt x="10" y="6"/>
                    <a:pt x="9" y="6"/>
                  </a:cubicBezTo>
                  <a:cubicBezTo>
                    <a:pt x="9" y="7"/>
                    <a:pt x="9" y="8"/>
                    <a:pt x="8" y="8"/>
                  </a:cubicBezTo>
                  <a:cubicBezTo>
                    <a:pt x="8" y="8"/>
                    <a:pt x="7" y="9"/>
                    <a:pt x="7" y="9"/>
                  </a:cubicBezTo>
                  <a:cubicBezTo>
                    <a:pt x="6" y="9"/>
                    <a:pt x="6" y="9"/>
                    <a:pt x="5" y="9"/>
                  </a:cubicBezTo>
                  <a:cubicBezTo>
                    <a:pt x="4" y="9"/>
                    <a:pt x="4" y="9"/>
                    <a:pt x="3" y="9"/>
                  </a:cubicBezTo>
                  <a:cubicBezTo>
                    <a:pt x="2" y="9"/>
                    <a:pt x="2" y="8"/>
                    <a:pt x="1" y="8"/>
                  </a:cubicBezTo>
                  <a:cubicBezTo>
                    <a:pt x="1" y="8"/>
                    <a:pt x="1" y="7"/>
                    <a:pt x="0" y="6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2" y="1"/>
                    <a:pt x="2" y="0"/>
                    <a:pt x="3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7" y="0"/>
                    <a:pt x="8" y="1"/>
                    <a:pt x="8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10" y="3"/>
                    <a:pt x="10" y="4"/>
                    <a:pt x="10" y="5"/>
                  </a:cubicBezTo>
                  <a:close/>
                  <a:moveTo>
                    <a:pt x="1" y="53"/>
                  </a:moveTo>
                  <a:cubicBezTo>
                    <a:pt x="1" y="14"/>
                    <a:pt x="1" y="14"/>
                    <a:pt x="1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53"/>
                    <a:pt x="9" y="53"/>
                    <a:pt x="9" y="53"/>
                  </a:cubicBezTo>
                  <a:lnTo>
                    <a:pt x="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08" name="Freeform 26">
              <a:extLst>
                <a:ext uri="{FF2B5EF4-FFF2-40B4-BE49-F238E27FC236}">
                  <a16:creationId xmlns:a16="http://schemas.microsoft.com/office/drawing/2014/main" id="{2A730E5F-DF9C-488E-B4E0-EE9F501529E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236599" y="6212575"/>
              <a:ext cx="87186" cy="101135"/>
            </a:xfrm>
            <a:custGeom>
              <a:avLst/>
              <a:gdLst>
                <a:gd name="T0" fmla="*/ 34 w 34"/>
                <a:gd name="T1" fmla="*/ 19 h 40"/>
                <a:gd name="T2" fmla="*/ 33 w 34"/>
                <a:gd name="T3" fmla="*/ 28 h 40"/>
                <a:gd name="T4" fmla="*/ 29 w 34"/>
                <a:gd name="T5" fmla="*/ 34 h 40"/>
                <a:gd name="T6" fmla="*/ 24 w 34"/>
                <a:gd name="T7" fmla="*/ 38 h 40"/>
                <a:gd name="T8" fmla="*/ 17 w 34"/>
                <a:gd name="T9" fmla="*/ 40 h 40"/>
                <a:gd name="T10" fmla="*/ 10 w 34"/>
                <a:gd name="T11" fmla="*/ 38 h 40"/>
                <a:gd name="T12" fmla="*/ 5 w 34"/>
                <a:gd name="T13" fmla="*/ 34 h 40"/>
                <a:gd name="T14" fmla="*/ 1 w 34"/>
                <a:gd name="T15" fmla="*/ 28 h 40"/>
                <a:gd name="T16" fmla="*/ 0 w 34"/>
                <a:gd name="T17" fmla="*/ 20 h 40"/>
                <a:gd name="T18" fmla="*/ 1 w 34"/>
                <a:gd name="T19" fmla="*/ 11 h 40"/>
                <a:gd name="T20" fmla="*/ 5 w 34"/>
                <a:gd name="T21" fmla="*/ 5 h 40"/>
                <a:gd name="T22" fmla="*/ 10 w 34"/>
                <a:gd name="T23" fmla="*/ 1 h 40"/>
                <a:gd name="T24" fmla="*/ 17 w 34"/>
                <a:gd name="T25" fmla="*/ 0 h 40"/>
                <a:gd name="T26" fmla="*/ 24 w 34"/>
                <a:gd name="T27" fmla="*/ 1 h 40"/>
                <a:gd name="T28" fmla="*/ 29 w 34"/>
                <a:gd name="T29" fmla="*/ 5 h 40"/>
                <a:gd name="T30" fmla="*/ 33 w 34"/>
                <a:gd name="T31" fmla="*/ 11 h 40"/>
                <a:gd name="T32" fmla="*/ 34 w 34"/>
                <a:gd name="T33" fmla="*/ 19 h 40"/>
                <a:gd name="T34" fmla="*/ 26 w 34"/>
                <a:gd name="T35" fmla="*/ 20 h 40"/>
                <a:gd name="T36" fmla="*/ 26 w 34"/>
                <a:gd name="T37" fmla="*/ 14 h 40"/>
                <a:gd name="T38" fmla="*/ 24 w 34"/>
                <a:gd name="T39" fmla="*/ 10 h 40"/>
                <a:gd name="T40" fmla="*/ 21 w 34"/>
                <a:gd name="T41" fmla="*/ 8 h 40"/>
                <a:gd name="T42" fmla="*/ 17 w 34"/>
                <a:gd name="T43" fmla="*/ 7 h 40"/>
                <a:gd name="T44" fmla="*/ 13 w 34"/>
                <a:gd name="T45" fmla="*/ 8 h 40"/>
                <a:gd name="T46" fmla="*/ 10 w 34"/>
                <a:gd name="T47" fmla="*/ 10 h 40"/>
                <a:gd name="T48" fmla="*/ 8 w 34"/>
                <a:gd name="T49" fmla="*/ 14 h 40"/>
                <a:gd name="T50" fmla="*/ 7 w 34"/>
                <a:gd name="T51" fmla="*/ 19 h 40"/>
                <a:gd name="T52" fmla="*/ 8 w 34"/>
                <a:gd name="T53" fmla="*/ 25 h 40"/>
                <a:gd name="T54" fmla="*/ 10 w 34"/>
                <a:gd name="T55" fmla="*/ 29 h 40"/>
                <a:gd name="T56" fmla="*/ 13 w 34"/>
                <a:gd name="T57" fmla="*/ 32 h 40"/>
                <a:gd name="T58" fmla="*/ 17 w 34"/>
                <a:gd name="T59" fmla="*/ 32 h 40"/>
                <a:gd name="T60" fmla="*/ 21 w 34"/>
                <a:gd name="T61" fmla="*/ 31 h 40"/>
                <a:gd name="T62" fmla="*/ 24 w 34"/>
                <a:gd name="T63" fmla="*/ 29 h 40"/>
                <a:gd name="T64" fmla="*/ 26 w 34"/>
                <a:gd name="T65" fmla="*/ 25 h 40"/>
                <a:gd name="T66" fmla="*/ 26 w 34"/>
                <a:gd name="T67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" h="40">
                  <a:moveTo>
                    <a:pt x="34" y="19"/>
                  </a:moveTo>
                  <a:cubicBezTo>
                    <a:pt x="34" y="23"/>
                    <a:pt x="34" y="25"/>
                    <a:pt x="33" y="28"/>
                  </a:cubicBezTo>
                  <a:cubicBezTo>
                    <a:pt x="32" y="30"/>
                    <a:pt x="31" y="33"/>
                    <a:pt x="29" y="34"/>
                  </a:cubicBezTo>
                  <a:cubicBezTo>
                    <a:pt x="28" y="36"/>
                    <a:pt x="26" y="37"/>
                    <a:pt x="24" y="38"/>
                  </a:cubicBezTo>
                  <a:cubicBezTo>
                    <a:pt x="21" y="39"/>
                    <a:pt x="19" y="40"/>
                    <a:pt x="17" y="40"/>
                  </a:cubicBezTo>
                  <a:cubicBezTo>
                    <a:pt x="14" y="40"/>
                    <a:pt x="12" y="39"/>
                    <a:pt x="10" y="38"/>
                  </a:cubicBezTo>
                  <a:cubicBezTo>
                    <a:pt x="8" y="37"/>
                    <a:pt x="6" y="36"/>
                    <a:pt x="5" y="34"/>
                  </a:cubicBezTo>
                  <a:cubicBezTo>
                    <a:pt x="3" y="32"/>
                    <a:pt x="2" y="30"/>
                    <a:pt x="1" y="28"/>
                  </a:cubicBezTo>
                  <a:cubicBezTo>
                    <a:pt x="0" y="25"/>
                    <a:pt x="0" y="23"/>
                    <a:pt x="0" y="20"/>
                  </a:cubicBezTo>
                  <a:cubicBezTo>
                    <a:pt x="0" y="16"/>
                    <a:pt x="0" y="14"/>
                    <a:pt x="1" y="11"/>
                  </a:cubicBezTo>
                  <a:cubicBezTo>
                    <a:pt x="2" y="9"/>
                    <a:pt x="3" y="7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19" y="0"/>
                    <a:pt x="22" y="0"/>
                    <a:pt x="24" y="1"/>
                  </a:cubicBezTo>
                  <a:cubicBezTo>
                    <a:pt x="26" y="2"/>
                    <a:pt x="28" y="3"/>
                    <a:pt x="29" y="5"/>
                  </a:cubicBezTo>
                  <a:cubicBezTo>
                    <a:pt x="31" y="7"/>
                    <a:pt x="32" y="9"/>
                    <a:pt x="33" y="11"/>
                  </a:cubicBezTo>
                  <a:cubicBezTo>
                    <a:pt x="34" y="14"/>
                    <a:pt x="34" y="16"/>
                    <a:pt x="34" y="19"/>
                  </a:cubicBezTo>
                  <a:close/>
                  <a:moveTo>
                    <a:pt x="26" y="20"/>
                  </a:moveTo>
                  <a:cubicBezTo>
                    <a:pt x="26" y="18"/>
                    <a:pt x="26" y="16"/>
                    <a:pt x="26" y="14"/>
                  </a:cubicBezTo>
                  <a:cubicBezTo>
                    <a:pt x="25" y="13"/>
                    <a:pt x="25" y="11"/>
                    <a:pt x="24" y="10"/>
                  </a:cubicBezTo>
                  <a:cubicBezTo>
                    <a:pt x="23" y="9"/>
                    <a:pt x="22" y="8"/>
                    <a:pt x="21" y="8"/>
                  </a:cubicBezTo>
                  <a:cubicBezTo>
                    <a:pt x="19" y="7"/>
                    <a:pt x="18" y="7"/>
                    <a:pt x="17" y="7"/>
                  </a:cubicBezTo>
                  <a:cubicBezTo>
                    <a:pt x="15" y="7"/>
                    <a:pt x="14" y="7"/>
                    <a:pt x="13" y="8"/>
                  </a:cubicBezTo>
                  <a:cubicBezTo>
                    <a:pt x="12" y="8"/>
                    <a:pt x="11" y="9"/>
                    <a:pt x="10" y="10"/>
                  </a:cubicBezTo>
                  <a:cubicBezTo>
                    <a:pt x="9" y="11"/>
                    <a:pt x="8" y="13"/>
                    <a:pt x="8" y="14"/>
                  </a:cubicBezTo>
                  <a:cubicBezTo>
                    <a:pt x="8" y="16"/>
                    <a:pt x="7" y="17"/>
                    <a:pt x="7" y="19"/>
                  </a:cubicBezTo>
                  <a:cubicBezTo>
                    <a:pt x="7" y="21"/>
                    <a:pt x="8" y="23"/>
                    <a:pt x="8" y="25"/>
                  </a:cubicBezTo>
                  <a:cubicBezTo>
                    <a:pt x="9" y="27"/>
                    <a:pt x="9" y="28"/>
                    <a:pt x="10" y="29"/>
                  </a:cubicBezTo>
                  <a:cubicBezTo>
                    <a:pt x="11" y="30"/>
                    <a:pt x="12" y="31"/>
                    <a:pt x="13" y="32"/>
                  </a:cubicBezTo>
                  <a:cubicBezTo>
                    <a:pt x="14" y="32"/>
                    <a:pt x="16" y="32"/>
                    <a:pt x="17" y="32"/>
                  </a:cubicBezTo>
                  <a:cubicBezTo>
                    <a:pt x="18" y="32"/>
                    <a:pt x="20" y="32"/>
                    <a:pt x="21" y="31"/>
                  </a:cubicBezTo>
                  <a:cubicBezTo>
                    <a:pt x="22" y="31"/>
                    <a:pt x="23" y="30"/>
                    <a:pt x="24" y="29"/>
                  </a:cubicBezTo>
                  <a:cubicBezTo>
                    <a:pt x="25" y="27"/>
                    <a:pt x="25" y="26"/>
                    <a:pt x="26" y="25"/>
                  </a:cubicBezTo>
                  <a:cubicBezTo>
                    <a:pt x="26" y="23"/>
                    <a:pt x="26" y="21"/>
                    <a:pt x="26" y="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09" name="Freeform 27">
              <a:extLst>
                <a:ext uri="{FF2B5EF4-FFF2-40B4-BE49-F238E27FC236}">
                  <a16:creationId xmlns:a16="http://schemas.microsoft.com/office/drawing/2014/main" id="{39861D7E-D8DA-436F-9E2F-5C08A8BFB4D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344710" y="6212575"/>
              <a:ext cx="78468" cy="99391"/>
            </a:xfrm>
            <a:custGeom>
              <a:avLst/>
              <a:gdLst>
                <a:gd name="T0" fmla="*/ 23 w 31"/>
                <a:gd name="T1" fmla="*/ 39 h 39"/>
                <a:gd name="T2" fmla="*/ 23 w 31"/>
                <a:gd name="T3" fmla="*/ 17 h 39"/>
                <a:gd name="T4" fmla="*/ 21 w 31"/>
                <a:gd name="T5" fmla="*/ 9 h 39"/>
                <a:gd name="T6" fmla="*/ 15 w 31"/>
                <a:gd name="T7" fmla="*/ 7 h 39"/>
                <a:gd name="T8" fmla="*/ 12 w 31"/>
                <a:gd name="T9" fmla="*/ 7 h 39"/>
                <a:gd name="T10" fmla="*/ 9 w 31"/>
                <a:gd name="T11" fmla="*/ 9 h 39"/>
                <a:gd name="T12" fmla="*/ 8 w 31"/>
                <a:gd name="T13" fmla="*/ 12 h 39"/>
                <a:gd name="T14" fmla="*/ 7 w 31"/>
                <a:gd name="T15" fmla="*/ 16 h 39"/>
                <a:gd name="T16" fmla="*/ 7 w 31"/>
                <a:gd name="T17" fmla="*/ 39 h 39"/>
                <a:gd name="T18" fmla="*/ 0 w 31"/>
                <a:gd name="T19" fmla="*/ 39 h 39"/>
                <a:gd name="T20" fmla="*/ 0 w 31"/>
                <a:gd name="T21" fmla="*/ 0 h 39"/>
                <a:gd name="T22" fmla="*/ 7 w 31"/>
                <a:gd name="T23" fmla="*/ 0 h 39"/>
                <a:gd name="T24" fmla="*/ 7 w 31"/>
                <a:gd name="T25" fmla="*/ 4 h 39"/>
                <a:gd name="T26" fmla="*/ 9 w 31"/>
                <a:gd name="T27" fmla="*/ 2 h 39"/>
                <a:gd name="T28" fmla="*/ 11 w 31"/>
                <a:gd name="T29" fmla="*/ 1 h 39"/>
                <a:gd name="T30" fmla="*/ 14 w 31"/>
                <a:gd name="T31" fmla="*/ 0 h 39"/>
                <a:gd name="T32" fmla="*/ 17 w 31"/>
                <a:gd name="T33" fmla="*/ 0 h 39"/>
                <a:gd name="T34" fmla="*/ 23 w 31"/>
                <a:gd name="T35" fmla="*/ 1 h 39"/>
                <a:gd name="T36" fmla="*/ 27 w 31"/>
                <a:gd name="T37" fmla="*/ 4 h 39"/>
                <a:gd name="T38" fmla="*/ 30 w 31"/>
                <a:gd name="T39" fmla="*/ 9 h 39"/>
                <a:gd name="T40" fmla="*/ 31 w 31"/>
                <a:gd name="T41" fmla="*/ 17 h 39"/>
                <a:gd name="T42" fmla="*/ 31 w 31"/>
                <a:gd name="T43" fmla="*/ 39 h 39"/>
                <a:gd name="T44" fmla="*/ 23 w 31"/>
                <a:gd name="T4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39">
                  <a:moveTo>
                    <a:pt x="23" y="39"/>
                  </a:moveTo>
                  <a:cubicBezTo>
                    <a:pt x="23" y="17"/>
                    <a:pt x="23" y="17"/>
                    <a:pt x="23" y="17"/>
                  </a:cubicBezTo>
                  <a:cubicBezTo>
                    <a:pt x="23" y="14"/>
                    <a:pt x="23" y="11"/>
                    <a:pt x="21" y="9"/>
                  </a:cubicBezTo>
                  <a:cubicBezTo>
                    <a:pt x="20" y="7"/>
                    <a:pt x="18" y="7"/>
                    <a:pt x="15" y="7"/>
                  </a:cubicBezTo>
                  <a:cubicBezTo>
                    <a:pt x="14" y="7"/>
                    <a:pt x="13" y="7"/>
                    <a:pt x="12" y="7"/>
                  </a:cubicBezTo>
                  <a:cubicBezTo>
                    <a:pt x="11" y="8"/>
                    <a:pt x="10" y="8"/>
                    <a:pt x="9" y="9"/>
                  </a:cubicBezTo>
                  <a:cubicBezTo>
                    <a:pt x="9" y="10"/>
                    <a:pt x="8" y="11"/>
                    <a:pt x="8" y="12"/>
                  </a:cubicBezTo>
                  <a:cubicBezTo>
                    <a:pt x="8" y="14"/>
                    <a:pt x="7" y="15"/>
                    <a:pt x="7" y="16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3"/>
                    <a:pt x="8" y="3"/>
                    <a:pt x="9" y="2"/>
                  </a:cubicBezTo>
                  <a:cubicBezTo>
                    <a:pt x="10" y="2"/>
                    <a:pt x="11" y="1"/>
                    <a:pt x="11" y="1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9" y="0"/>
                    <a:pt x="21" y="0"/>
                    <a:pt x="23" y="1"/>
                  </a:cubicBezTo>
                  <a:cubicBezTo>
                    <a:pt x="25" y="1"/>
                    <a:pt x="26" y="2"/>
                    <a:pt x="27" y="4"/>
                  </a:cubicBezTo>
                  <a:cubicBezTo>
                    <a:pt x="28" y="5"/>
                    <a:pt x="29" y="7"/>
                    <a:pt x="30" y="9"/>
                  </a:cubicBezTo>
                  <a:cubicBezTo>
                    <a:pt x="30" y="11"/>
                    <a:pt x="31" y="14"/>
                    <a:pt x="31" y="17"/>
                  </a:cubicBezTo>
                  <a:cubicBezTo>
                    <a:pt x="31" y="39"/>
                    <a:pt x="31" y="39"/>
                    <a:pt x="31" y="39"/>
                  </a:cubicBezTo>
                  <a:lnTo>
                    <a:pt x="23" y="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10" name="Freeform 28">
              <a:extLst>
                <a:ext uri="{FF2B5EF4-FFF2-40B4-BE49-F238E27FC236}">
                  <a16:creationId xmlns:a16="http://schemas.microsoft.com/office/drawing/2014/main" id="{8B038F9F-6A9C-4E57-A659-0090AF47059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445845" y="6284068"/>
              <a:ext cx="31387" cy="29643"/>
            </a:xfrm>
            <a:custGeom>
              <a:avLst/>
              <a:gdLst>
                <a:gd name="T0" fmla="*/ 12 w 12"/>
                <a:gd name="T1" fmla="*/ 6 h 12"/>
                <a:gd name="T2" fmla="*/ 11 w 12"/>
                <a:gd name="T3" fmla="*/ 8 h 12"/>
                <a:gd name="T4" fmla="*/ 10 w 12"/>
                <a:gd name="T5" fmla="*/ 10 h 12"/>
                <a:gd name="T6" fmla="*/ 8 w 12"/>
                <a:gd name="T7" fmla="*/ 11 h 12"/>
                <a:gd name="T8" fmla="*/ 6 w 12"/>
                <a:gd name="T9" fmla="*/ 12 h 12"/>
                <a:gd name="T10" fmla="*/ 4 w 12"/>
                <a:gd name="T11" fmla="*/ 11 h 12"/>
                <a:gd name="T12" fmla="*/ 2 w 12"/>
                <a:gd name="T13" fmla="*/ 10 h 12"/>
                <a:gd name="T14" fmla="*/ 1 w 12"/>
                <a:gd name="T15" fmla="*/ 8 h 12"/>
                <a:gd name="T16" fmla="*/ 0 w 12"/>
                <a:gd name="T17" fmla="*/ 6 h 12"/>
                <a:gd name="T18" fmla="*/ 1 w 12"/>
                <a:gd name="T19" fmla="*/ 4 h 12"/>
                <a:gd name="T20" fmla="*/ 2 w 12"/>
                <a:gd name="T21" fmla="*/ 2 h 12"/>
                <a:gd name="T22" fmla="*/ 4 w 12"/>
                <a:gd name="T23" fmla="*/ 0 h 12"/>
                <a:gd name="T24" fmla="*/ 6 w 12"/>
                <a:gd name="T25" fmla="*/ 0 h 12"/>
                <a:gd name="T26" fmla="*/ 8 w 12"/>
                <a:gd name="T27" fmla="*/ 0 h 12"/>
                <a:gd name="T28" fmla="*/ 10 w 12"/>
                <a:gd name="T29" fmla="*/ 2 h 12"/>
                <a:gd name="T30" fmla="*/ 11 w 12"/>
                <a:gd name="T31" fmla="*/ 4 h 12"/>
                <a:gd name="T32" fmla="*/ 12 w 12"/>
                <a:gd name="T33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2">
                  <a:moveTo>
                    <a:pt x="12" y="6"/>
                  </a:moveTo>
                  <a:cubicBezTo>
                    <a:pt x="12" y="7"/>
                    <a:pt x="11" y="7"/>
                    <a:pt x="11" y="8"/>
                  </a:cubicBezTo>
                  <a:cubicBezTo>
                    <a:pt x="11" y="9"/>
                    <a:pt x="10" y="9"/>
                    <a:pt x="10" y="10"/>
                  </a:cubicBezTo>
                  <a:cubicBezTo>
                    <a:pt x="9" y="10"/>
                    <a:pt x="9" y="11"/>
                    <a:pt x="8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5" y="12"/>
                    <a:pt x="4" y="11"/>
                    <a:pt x="4" y="11"/>
                  </a:cubicBezTo>
                  <a:cubicBezTo>
                    <a:pt x="3" y="11"/>
                    <a:pt x="2" y="10"/>
                    <a:pt x="2" y="10"/>
                  </a:cubicBezTo>
                  <a:cubicBezTo>
                    <a:pt x="1" y="9"/>
                    <a:pt x="1" y="9"/>
                    <a:pt x="1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0" y="4"/>
                    <a:pt x="1" y="4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2" y="1"/>
                    <a:pt x="3" y="1"/>
                    <a:pt x="4" y="0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7" y="0"/>
                    <a:pt x="7" y="0"/>
                    <a:pt x="8" y="0"/>
                  </a:cubicBezTo>
                  <a:cubicBezTo>
                    <a:pt x="9" y="1"/>
                    <a:pt x="9" y="1"/>
                    <a:pt x="10" y="2"/>
                  </a:cubicBezTo>
                  <a:cubicBezTo>
                    <a:pt x="10" y="2"/>
                    <a:pt x="11" y="3"/>
                    <a:pt x="11" y="4"/>
                  </a:cubicBezTo>
                  <a:cubicBezTo>
                    <a:pt x="11" y="4"/>
                    <a:pt x="12" y="5"/>
                    <a:pt x="12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11" name="Freeform 29">
              <a:extLst>
                <a:ext uri="{FF2B5EF4-FFF2-40B4-BE49-F238E27FC236}">
                  <a16:creationId xmlns:a16="http://schemas.microsoft.com/office/drawing/2014/main" id="{15E4EB7D-754D-4053-9A23-596C7CFDA98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540006" y="6181188"/>
              <a:ext cx="97648" cy="130778"/>
            </a:xfrm>
            <a:custGeom>
              <a:avLst/>
              <a:gdLst>
                <a:gd name="T0" fmla="*/ 34 w 56"/>
                <a:gd name="T1" fmla="*/ 11 h 75"/>
                <a:gd name="T2" fmla="*/ 34 w 56"/>
                <a:gd name="T3" fmla="*/ 75 h 75"/>
                <a:gd name="T4" fmla="*/ 22 w 56"/>
                <a:gd name="T5" fmla="*/ 75 h 75"/>
                <a:gd name="T6" fmla="*/ 22 w 56"/>
                <a:gd name="T7" fmla="*/ 11 h 75"/>
                <a:gd name="T8" fmla="*/ 0 w 56"/>
                <a:gd name="T9" fmla="*/ 11 h 75"/>
                <a:gd name="T10" fmla="*/ 0 w 56"/>
                <a:gd name="T11" fmla="*/ 0 h 75"/>
                <a:gd name="T12" fmla="*/ 56 w 56"/>
                <a:gd name="T13" fmla="*/ 0 h 75"/>
                <a:gd name="T14" fmla="*/ 56 w 56"/>
                <a:gd name="T15" fmla="*/ 11 h 75"/>
                <a:gd name="T16" fmla="*/ 34 w 56"/>
                <a:gd name="T17" fmla="*/ 1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75">
                  <a:moveTo>
                    <a:pt x="34" y="11"/>
                  </a:moveTo>
                  <a:lnTo>
                    <a:pt x="34" y="75"/>
                  </a:lnTo>
                  <a:lnTo>
                    <a:pt x="22" y="75"/>
                  </a:lnTo>
                  <a:lnTo>
                    <a:pt x="22" y="11"/>
                  </a:lnTo>
                  <a:lnTo>
                    <a:pt x="0" y="11"/>
                  </a:lnTo>
                  <a:lnTo>
                    <a:pt x="0" y="0"/>
                  </a:lnTo>
                  <a:lnTo>
                    <a:pt x="56" y="0"/>
                  </a:lnTo>
                  <a:lnTo>
                    <a:pt x="56" y="11"/>
                  </a:lnTo>
                  <a:lnTo>
                    <a:pt x="34" y="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12" name="Freeform 30">
              <a:extLst>
                <a:ext uri="{FF2B5EF4-FFF2-40B4-BE49-F238E27FC236}">
                  <a16:creationId xmlns:a16="http://schemas.microsoft.com/office/drawing/2014/main" id="{28E147CB-2B8F-497B-B00B-C25E679DC5E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651603" y="6174213"/>
              <a:ext cx="80211" cy="137753"/>
            </a:xfrm>
            <a:custGeom>
              <a:avLst/>
              <a:gdLst>
                <a:gd name="T0" fmla="*/ 24 w 31"/>
                <a:gd name="T1" fmla="*/ 54 h 54"/>
                <a:gd name="T2" fmla="*/ 24 w 31"/>
                <a:gd name="T3" fmla="*/ 32 h 54"/>
                <a:gd name="T4" fmla="*/ 22 w 31"/>
                <a:gd name="T5" fmla="*/ 24 h 54"/>
                <a:gd name="T6" fmla="*/ 16 w 31"/>
                <a:gd name="T7" fmla="*/ 22 h 54"/>
                <a:gd name="T8" fmla="*/ 13 w 31"/>
                <a:gd name="T9" fmla="*/ 22 h 54"/>
                <a:gd name="T10" fmla="*/ 10 w 31"/>
                <a:gd name="T11" fmla="*/ 24 h 54"/>
                <a:gd name="T12" fmla="*/ 8 w 31"/>
                <a:gd name="T13" fmla="*/ 27 h 54"/>
                <a:gd name="T14" fmla="*/ 8 w 31"/>
                <a:gd name="T15" fmla="*/ 31 h 54"/>
                <a:gd name="T16" fmla="*/ 8 w 31"/>
                <a:gd name="T17" fmla="*/ 54 h 54"/>
                <a:gd name="T18" fmla="*/ 0 w 31"/>
                <a:gd name="T19" fmla="*/ 54 h 54"/>
                <a:gd name="T20" fmla="*/ 0 w 31"/>
                <a:gd name="T21" fmla="*/ 4 h 54"/>
                <a:gd name="T22" fmla="*/ 8 w 31"/>
                <a:gd name="T23" fmla="*/ 0 h 54"/>
                <a:gd name="T24" fmla="*/ 8 w 31"/>
                <a:gd name="T25" fmla="*/ 19 h 54"/>
                <a:gd name="T26" fmla="*/ 10 w 31"/>
                <a:gd name="T27" fmla="*/ 17 h 54"/>
                <a:gd name="T28" fmla="*/ 12 w 31"/>
                <a:gd name="T29" fmla="*/ 16 h 54"/>
                <a:gd name="T30" fmla="*/ 15 w 31"/>
                <a:gd name="T31" fmla="*/ 15 h 54"/>
                <a:gd name="T32" fmla="*/ 18 w 31"/>
                <a:gd name="T33" fmla="*/ 15 h 54"/>
                <a:gd name="T34" fmla="*/ 24 w 31"/>
                <a:gd name="T35" fmla="*/ 16 h 54"/>
                <a:gd name="T36" fmla="*/ 28 w 31"/>
                <a:gd name="T37" fmla="*/ 19 h 54"/>
                <a:gd name="T38" fmla="*/ 30 w 31"/>
                <a:gd name="T39" fmla="*/ 24 h 54"/>
                <a:gd name="T40" fmla="*/ 31 w 31"/>
                <a:gd name="T41" fmla="*/ 32 h 54"/>
                <a:gd name="T42" fmla="*/ 31 w 31"/>
                <a:gd name="T43" fmla="*/ 54 h 54"/>
                <a:gd name="T44" fmla="*/ 24 w 31"/>
                <a:gd name="T4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4">
                  <a:moveTo>
                    <a:pt x="24" y="54"/>
                  </a:moveTo>
                  <a:cubicBezTo>
                    <a:pt x="24" y="32"/>
                    <a:pt x="24" y="32"/>
                    <a:pt x="24" y="32"/>
                  </a:cubicBezTo>
                  <a:cubicBezTo>
                    <a:pt x="24" y="28"/>
                    <a:pt x="23" y="26"/>
                    <a:pt x="22" y="24"/>
                  </a:cubicBezTo>
                  <a:cubicBezTo>
                    <a:pt x="21" y="22"/>
                    <a:pt x="19" y="22"/>
                    <a:pt x="16" y="22"/>
                  </a:cubicBezTo>
                  <a:cubicBezTo>
                    <a:pt x="15" y="22"/>
                    <a:pt x="14" y="22"/>
                    <a:pt x="13" y="22"/>
                  </a:cubicBezTo>
                  <a:cubicBezTo>
                    <a:pt x="12" y="22"/>
                    <a:pt x="11" y="23"/>
                    <a:pt x="10" y="24"/>
                  </a:cubicBezTo>
                  <a:cubicBezTo>
                    <a:pt x="9" y="25"/>
                    <a:pt x="9" y="26"/>
                    <a:pt x="8" y="27"/>
                  </a:cubicBezTo>
                  <a:cubicBezTo>
                    <a:pt x="8" y="28"/>
                    <a:pt x="8" y="30"/>
                    <a:pt x="8" y="31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8"/>
                    <a:pt x="9" y="18"/>
                    <a:pt x="10" y="17"/>
                  </a:cubicBezTo>
                  <a:cubicBezTo>
                    <a:pt x="10" y="17"/>
                    <a:pt x="11" y="16"/>
                    <a:pt x="12" y="16"/>
                  </a:cubicBezTo>
                  <a:cubicBezTo>
                    <a:pt x="13" y="15"/>
                    <a:pt x="14" y="15"/>
                    <a:pt x="15" y="15"/>
                  </a:cubicBezTo>
                  <a:cubicBezTo>
                    <a:pt x="16" y="15"/>
                    <a:pt x="17" y="15"/>
                    <a:pt x="18" y="15"/>
                  </a:cubicBezTo>
                  <a:cubicBezTo>
                    <a:pt x="20" y="15"/>
                    <a:pt x="22" y="15"/>
                    <a:pt x="24" y="16"/>
                  </a:cubicBezTo>
                  <a:cubicBezTo>
                    <a:pt x="25" y="16"/>
                    <a:pt x="27" y="17"/>
                    <a:pt x="28" y="19"/>
                  </a:cubicBezTo>
                  <a:cubicBezTo>
                    <a:pt x="29" y="20"/>
                    <a:pt x="30" y="22"/>
                    <a:pt x="30" y="24"/>
                  </a:cubicBezTo>
                  <a:cubicBezTo>
                    <a:pt x="31" y="27"/>
                    <a:pt x="31" y="29"/>
                    <a:pt x="31" y="32"/>
                  </a:cubicBezTo>
                  <a:cubicBezTo>
                    <a:pt x="31" y="54"/>
                    <a:pt x="31" y="54"/>
                    <a:pt x="31" y="54"/>
                  </a:cubicBezTo>
                  <a:lnTo>
                    <a:pt x="24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13" name="Freeform 31">
              <a:extLst>
                <a:ext uri="{FF2B5EF4-FFF2-40B4-BE49-F238E27FC236}">
                  <a16:creationId xmlns:a16="http://schemas.microsoft.com/office/drawing/2014/main" id="{E68BC676-C787-429D-B59B-1A5CE062F78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750996" y="6212575"/>
              <a:ext cx="85443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7 w 33"/>
                <a:gd name="T7" fmla="*/ 22 h 40"/>
                <a:gd name="T8" fmla="*/ 8 w 33"/>
                <a:gd name="T9" fmla="*/ 27 h 40"/>
                <a:gd name="T10" fmla="*/ 11 w 33"/>
                <a:gd name="T11" fmla="*/ 30 h 40"/>
                <a:gd name="T12" fmla="*/ 13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4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4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4"/>
                    <a:pt x="8" y="26"/>
                    <a:pt x="8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1" y="31"/>
                    <a:pt x="12" y="32"/>
                    <a:pt x="13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2"/>
                    <a:pt x="21" y="32"/>
                    <a:pt x="21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4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19" y="39"/>
                    <a:pt x="18" y="40"/>
                    <a:pt x="16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0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2" y="31"/>
                  </a:cubicBezTo>
                  <a:cubicBezTo>
                    <a:pt x="1" y="29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4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19" y="0"/>
                    <a:pt x="22" y="0"/>
                    <a:pt x="24" y="1"/>
                  </a:cubicBezTo>
                  <a:cubicBezTo>
                    <a:pt x="26" y="2"/>
                    <a:pt x="27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2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4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3"/>
                    <a:pt x="7" y="14"/>
                    <a:pt x="7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14" name="Freeform 32">
              <a:extLst>
                <a:ext uri="{FF2B5EF4-FFF2-40B4-BE49-F238E27FC236}">
                  <a16:creationId xmlns:a16="http://schemas.microsoft.com/office/drawing/2014/main" id="{71266960-73CB-44B9-9A97-81085898914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902698" y="6174213"/>
              <a:ext cx="80211" cy="139497"/>
            </a:xfrm>
            <a:custGeom>
              <a:avLst/>
              <a:gdLst>
                <a:gd name="T0" fmla="*/ 32 w 32"/>
                <a:gd name="T1" fmla="*/ 35 h 55"/>
                <a:gd name="T2" fmla="*/ 31 w 32"/>
                <a:gd name="T3" fmla="*/ 44 h 55"/>
                <a:gd name="T4" fmla="*/ 28 w 32"/>
                <a:gd name="T5" fmla="*/ 50 h 55"/>
                <a:gd name="T6" fmla="*/ 23 w 32"/>
                <a:gd name="T7" fmla="*/ 53 h 55"/>
                <a:gd name="T8" fmla="*/ 17 w 32"/>
                <a:gd name="T9" fmla="*/ 55 h 55"/>
                <a:gd name="T10" fmla="*/ 12 w 32"/>
                <a:gd name="T11" fmla="*/ 53 h 55"/>
                <a:gd name="T12" fmla="*/ 7 w 32"/>
                <a:gd name="T13" fmla="*/ 50 h 55"/>
                <a:gd name="T14" fmla="*/ 7 w 32"/>
                <a:gd name="T15" fmla="*/ 54 h 55"/>
                <a:gd name="T16" fmla="*/ 0 w 32"/>
                <a:gd name="T17" fmla="*/ 54 h 55"/>
                <a:gd name="T18" fmla="*/ 0 w 32"/>
                <a:gd name="T19" fmla="*/ 4 h 55"/>
                <a:gd name="T20" fmla="*/ 7 w 32"/>
                <a:gd name="T21" fmla="*/ 0 h 55"/>
                <a:gd name="T22" fmla="*/ 7 w 32"/>
                <a:gd name="T23" fmla="*/ 19 h 55"/>
                <a:gd name="T24" fmla="*/ 10 w 32"/>
                <a:gd name="T25" fmla="*/ 17 h 55"/>
                <a:gd name="T26" fmla="*/ 12 w 32"/>
                <a:gd name="T27" fmla="*/ 16 h 55"/>
                <a:gd name="T28" fmla="*/ 14 w 32"/>
                <a:gd name="T29" fmla="*/ 15 h 55"/>
                <a:gd name="T30" fmla="*/ 17 w 32"/>
                <a:gd name="T31" fmla="*/ 15 h 55"/>
                <a:gd name="T32" fmla="*/ 23 w 32"/>
                <a:gd name="T33" fmla="*/ 16 h 55"/>
                <a:gd name="T34" fmla="*/ 28 w 32"/>
                <a:gd name="T35" fmla="*/ 19 h 55"/>
                <a:gd name="T36" fmla="*/ 31 w 32"/>
                <a:gd name="T37" fmla="*/ 26 h 55"/>
                <a:gd name="T38" fmla="*/ 32 w 32"/>
                <a:gd name="T39" fmla="*/ 35 h 55"/>
                <a:gd name="T40" fmla="*/ 25 w 32"/>
                <a:gd name="T41" fmla="*/ 35 h 55"/>
                <a:gd name="T42" fmla="*/ 23 w 32"/>
                <a:gd name="T43" fmla="*/ 25 h 55"/>
                <a:gd name="T44" fmla="*/ 16 w 32"/>
                <a:gd name="T45" fmla="*/ 22 h 55"/>
                <a:gd name="T46" fmla="*/ 14 w 32"/>
                <a:gd name="T47" fmla="*/ 22 h 55"/>
                <a:gd name="T48" fmla="*/ 11 w 32"/>
                <a:gd name="T49" fmla="*/ 23 h 55"/>
                <a:gd name="T50" fmla="*/ 9 w 32"/>
                <a:gd name="T51" fmla="*/ 25 h 55"/>
                <a:gd name="T52" fmla="*/ 7 w 32"/>
                <a:gd name="T53" fmla="*/ 26 h 55"/>
                <a:gd name="T54" fmla="*/ 7 w 32"/>
                <a:gd name="T55" fmla="*/ 43 h 55"/>
                <a:gd name="T56" fmla="*/ 9 w 32"/>
                <a:gd name="T57" fmla="*/ 44 h 55"/>
                <a:gd name="T58" fmla="*/ 11 w 32"/>
                <a:gd name="T59" fmla="*/ 46 h 55"/>
                <a:gd name="T60" fmla="*/ 14 w 32"/>
                <a:gd name="T61" fmla="*/ 47 h 55"/>
                <a:gd name="T62" fmla="*/ 16 w 32"/>
                <a:gd name="T63" fmla="*/ 48 h 55"/>
                <a:gd name="T64" fmla="*/ 23 w 32"/>
                <a:gd name="T65" fmla="*/ 45 h 55"/>
                <a:gd name="T66" fmla="*/ 25 w 32"/>
                <a:gd name="T67" fmla="*/ 3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2" h="55">
                  <a:moveTo>
                    <a:pt x="32" y="35"/>
                  </a:moveTo>
                  <a:cubicBezTo>
                    <a:pt x="32" y="38"/>
                    <a:pt x="32" y="41"/>
                    <a:pt x="31" y="44"/>
                  </a:cubicBezTo>
                  <a:cubicBezTo>
                    <a:pt x="30" y="46"/>
                    <a:pt x="29" y="48"/>
                    <a:pt x="28" y="50"/>
                  </a:cubicBezTo>
                  <a:cubicBezTo>
                    <a:pt x="26" y="51"/>
                    <a:pt x="25" y="53"/>
                    <a:pt x="23" y="53"/>
                  </a:cubicBezTo>
                  <a:cubicBezTo>
                    <a:pt x="21" y="54"/>
                    <a:pt x="19" y="55"/>
                    <a:pt x="17" y="55"/>
                  </a:cubicBezTo>
                  <a:cubicBezTo>
                    <a:pt x="15" y="55"/>
                    <a:pt x="13" y="54"/>
                    <a:pt x="12" y="53"/>
                  </a:cubicBezTo>
                  <a:cubicBezTo>
                    <a:pt x="10" y="52"/>
                    <a:pt x="9" y="51"/>
                    <a:pt x="7" y="50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9" y="18"/>
                    <a:pt x="10" y="17"/>
                  </a:cubicBezTo>
                  <a:cubicBezTo>
                    <a:pt x="10" y="17"/>
                    <a:pt x="11" y="16"/>
                    <a:pt x="12" y="16"/>
                  </a:cubicBezTo>
                  <a:cubicBezTo>
                    <a:pt x="12" y="16"/>
                    <a:pt x="13" y="15"/>
                    <a:pt x="14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20" y="15"/>
                    <a:pt x="21" y="15"/>
                    <a:pt x="23" y="16"/>
                  </a:cubicBezTo>
                  <a:cubicBezTo>
                    <a:pt x="25" y="16"/>
                    <a:pt x="27" y="18"/>
                    <a:pt x="28" y="19"/>
                  </a:cubicBezTo>
                  <a:cubicBezTo>
                    <a:pt x="29" y="21"/>
                    <a:pt x="30" y="23"/>
                    <a:pt x="31" y="26"/>
                  </a:cubicBezTo>
                  <a:cubicBezTo>
                    <a:pt x="32" y="28"/>
                    <a:pt x="32" y="32"/>
                    <a:pt x="32" y="35"/>
                  </a:cubicBezTo>
                  <a:close/>
                  <a:moveTo>
                    <a:pt x="25" y="35"/>
                  </a:moveTo>
                  <a:cubicBezTo>
                    <a:pt x="25" y="31"/>
                    <a:pt x="24" y="27"/>
                    <a:pt x="23" y="25"/>
                  </a:cubicBezTo>
                  <a:cubicBezTo>
                    <a:pt x="21" y="23"/>
                    <a:pt x="19" y="22"/>
                    <a:pt x="16" y="22"/>
                  </a:cubicBezTo>
                  <a:cubicBezTo>
                    <a:pt x="15" y="22"/>
                    <a:pt x="14" y="22"/>
                    <a:pt x="14" y="22"/>
                  </a:cubicBezTo>
                  <a:cubicBezTo>
                    <a:pt x="13" y="22"/>
                    <a:pt x="12" y="23"/>
                    <a:pt x="11" y="23"/>
                  </a:cubicBezTo>
                  <a:cubicBezTo>
                    <a:pt x="10" y="23"/>
                    <a:pt x="10" y="24"/>
                    <a:pt x="9" y="25"/>
                  </a:cubicBezTo>
                  <a:cubicBezTo>
                    <a:pt x="8" y="25"/>
                    <a:pt x="8" y="26"/>
                    <a:pt x="7" y="26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8" y="43"/>
                    <a:pt x="8" y="44"/>
                    <a:pt x="9" y="44"/>
                  </a:cubicBezTo>
                  <a:cubicBezTo>
                    <a:pt x="10" y="45"/>
                    <a:pt x="10" y="45"/>
                    <a:pt x="11" y="46"/>
                  </a:cubicBezTo>
                  <a:cubicBezTo>
                    <a:pt x="12" y="46"/>
                    <a:pt x="13" y="47"/>
                    <a:pt x="14" y="47"/>
                  </a:cubicBezTo>
                  <a:cubicBezTo>
                    <a:pt x="15" y="47"/>
                    <a:pt x="15" y="48"/>
                    <a:pt x="16" y="48"/>
                  </a:cubicBezTo>
                  <a:cubicBezTo>
                    <a:pt x="19" y="48"/>
                    <a:pt x="21" y="47"/>
                    <a:pt x="23" y="45"/>
                  </a:cubicBezTo>
                  <a:cubicBezTo>
                    <a:pt x="24" y="43"/>
                    <a:pt x="25" y="39"/>
                    <a:pt x="2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15" name="Freeform 33">
              <a:extLst>
                <a:ext uri="{FF2B5EF4-FFF2-40B4-BE49-F238E27FC236}">
                  <a16:creationId xmlns:a16="http://schemas.microsoft.com/office/drawing/2014/main" id="{3FF3AC5A-B742-4B29-8E04-03A71D82B9A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998603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8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4 w 33"/>
                <a:gd name="T21" fmla="*/ 31 h 40"/>
                <a:gd name="T22" fmla="*/ 26 w 33"/>
                <a:gd name="T23" fmla="*/ 30 h 40"/>
                <a:gd name="T24" fmla="*/ 30 w 33"/>
                <a:gd name="T25" fmla="*/ 35 h 40"/>
                <a:gd name="T26" fmla="*/ 28 w 33"/>
                <a:gd name="T27" fmla="*/ 37 h 40"/>
                <a:gd name="T28" fmla="*/ 25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2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6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1 w 33"/>
                <a:gd name="T69" fmla="*/ 7 h 40"/>
                <a:gd name="T70" fmla="*/ 17 w 33"/>
                <a:gd name="T71" fmla="*/ 6 h 40"/>
                <a:gd name="T72" fmla="*/ 13 w 33"/>
                <a:gd name="T73" fmla="*/ 7 h 40"/>
                <a:gd name="T74" fmla="*/ 11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6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10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1" y="32"/>
                    <a:pt x="21" y="32"/>
                    <a:pt x="22" y="32"/>
                  </a:cubicBezTo>
                  <a:cubicBezTo>
                    <a:pt x="23" y="32"/>
                    <a:pt x="23" y="31"/>
                    <a:pt x="24" y="31"/>
                  </a:cubicBezTo>
                  <a:cubicBezTo>
                    <a:pt x="24" y="31"/>
                    <a:pt x="25" y="30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8" y="37"/>
                  </a:cubicBezTo>
                  <a:cubicBezTo>
                    <a:pt x="27" y="37"/>
                    <a:pt x="26" y="38"/>
                    <a:pt x="25" y="38"/>
                  </a:cubicBezTo>
                  <a:cubicBezTo>
                    <a:pt x="24" y="39"/>
                    <a:pt x="23" y="39"/>
                    <a:pt x="21" y="39"/>
                  </a:cubicBezTo>
                  <a:cubicBezTo>
                    <a:pt x="20" y="39"/>
                    <a:pt x="19" y="40"/>
                    <a:pt x="17" y="40"/>
                  </a:cubicBezTo>
                  <a:cubicBezTo>
                    <a:pt x="15" y="40"/>
                    <a:pt x="14" y="39"/>
                    <a:pt x="12" y="39"/>
                  </a:cubicBezTo>
                  <a:cubicBezTo>
                    <a:pt x="11" y="38"/>
                    <a:pt x="10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5" y="34"/>
                    <a:pt x="4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16"/>
                    <a:pt x="1" y="13"/>
                    <a:pt x="2" y="11"/>
                  </a:cubicBezTo>
                  <a:cubicBezTo>
                    <a:pt x="2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0"/>
                    <a:pt x="15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1" y="7"/>
                    <a:pt x="32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6" y="16"/>
                  </a:moveTo>
                  <a:cubicBezTo>
                    <a:pt x="26" y="15"/>
                    <a:pt x="25" y="13"/>
                    <a:pt x="25" y="12"/>
                  </a:cubicBezTo>
                  <a:cubicBezTo>
                    <a:pt x="25" y="11"/>
                    <a:pt x="24" y="10"/>
                    <a:pt x="23" y="9"/>
                  </a:cubicBezTo>
                  <a:cubicBezTo>
                    <a:pt x="23" y="8"/>
                    <a:pt x="22" y="8"/>
                    <a:pt x="21" y="7"/>
                  </a:cubicBezTo>
                  <a:cubicBezTo>
                    <a:pt x="20" y="7"/>
                    <a:pt x="18" y="6"/>
                    <a:pt x="17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1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16" name="Freeform 34">
              <a:extLst>
                <a:ext uri="{FF2B5EF4-FFF2-40B4-BE49-F238E27FC236}">
                  <a16:creationId xmlns:a16="http://schemas.microsoft.com/office/drawing/2014/main" id="{0C912743-E24B-4E48-8196-5FBD1ECEE9A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096251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2 w 22"/>
                <a:gd name="T25" fmla="*/ 0 h 55"/>
                <a:gd name="T26" fmla="*/ 12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2 w 22"/>
                <a:gd name="T33" fmla="*/ 22 h 55"/>
                <a:gd name="T34" fmla="*/ 12 w 22"/>
                <a:gd name="T35" fmla="*/ 43 h 55"/>
                <a:gd name="T36" fmla="*/ 13 w 22"/>
                <a:gd name="T37" fmla="*/ 45 h 55"/>
                <a:gd name="T38" fmla="*/ 13 w 22"/>
                <a:gd name="T39" fmla="*/ 47 h 55"/>
                <a:gd name="T40" fmla="*/ 15 w 22"/>
                <a:gd name="T41" fmla="*/ 47 h 55"/>
                <a:gd name="T42" fmla="*/ 16 w 22"/>
                <a:gd name="T43" fmla="*/ 48 h 55"/>
                <a:gd name="T44" fmla="*/ 19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2" y="55"/>
                    <a:pt x="11" y="54"/>
                    <a:pt x="10" y="54"/>
                  </a:cubicBezTo>
                  <a:cubicBezTo>
                    <a:pt x="9" y="54"/>
                    <a:pt x="8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4"/>
                    <a:pt x="13" y="45"/>
                    <a:pt x="13" y="45"/>
                  </a:cubicBezTo>
                  <a:cubicBezTo>
                    <a:pt x="13" y="46"/>
                    <a:pt x="13" y="46"/>
                    <a:pt x="13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6" y="48"/>
                  </a:cubicBezTo>
                  <a:cubicBezTo>
                    <a:pt x="17" y="48"/>
                    <a:pt x="18" y="48"/>
                    <a:pt x="19" y="47"/>
                  </a:cubicBezTo>
                  <a:cubicBezTo>
                    <a:pt x="20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17" name="Freeform 35">
              <a:extLst>
                <a:ext uri="{FF2B5EF4-FFF2-40B4-BE49-F238E27FC236}">
                  <a16:creationId xmlns:a16="http://schemas.microsoft.com/office/drawing/2014/main" id="{6E2F01F4-1410-4FE1-B043-EA97A1541F3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164256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7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2 w 22"/>
                <a:gd name="T25" fmla="*/ 0 h 55"/>
                <a:gd name="T26" fmla="*/ 12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2 w 22"/>
                <a:gd name="T33" fmla="*/ 22 h 55"/>
                <a:gd name="T34" fmla="*/ 12 w 22"/>
                <a:gd name="T35" fmla="*/ 43 h 55"/>
                <a:gd name="T36" fmla="*/ 13 w 22"/>
                <a:gd name="T37" fmla="*/ 45 h 55"/>
                <a:gd name="T38" fmla="*/ 13 w 22"/>
                <a:gd name="T39" fmla="*/ 47 h 55"/>
                <a:gd name="T40" fmla="*/ 15 w 22"/>
                <a:gd name="T41" fmla="*/ 47 h 55"/>
                <a:gd name="T42" fmla="*/ 16 w 22"/>
                <a:gd name="T43" fmla="*/ 48 h 55"/>
                <a:gd name="T44" fmla="*/ 19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6" y="54"/>
                    <a:pt x="15" y="55"/>
                    <a:pt x="14" y="55"/>
                  </a:cubicBezTo>
                  <a:cubicBezTo>
                    <a:pt x="12" y="55"/>
                    <a:pt x="11" y="54"/>
                    <a:pt x="10" y="54"/>
                  </a:cubicBezTo>
                  <a:cubicBezTo>
                    <a:pt x="9" y="54"/>
                    <a:pt x="8" y="53"/>
                    <a:pt x="7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4"/>
                    <a:pt x="12" y="45"/>
                    <a:pt x="13" y="45"/>
                  </a:cubicBezTo>
                  <a:cubicBezTo>
                    <a:pt x="13" y="46"/>
                    <a:pt x="13" y="46"/>
                    <a:pt x="13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6" y="48"/>
                  </a:cubicBezTo>
                  <a:cubicBezTo>
                    <a:pt x="17" y="48"/>
                    <a:pt x="18" y="48"/>
                    <a:pt x="19" y="47"/>
                  </a:cubicBezTo>
                  <a:cubicBezTo>
                    <a:pt x="20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18" name="Freeform 36">
              <a:extLst>
                <a:ext uri="{FF2B5EF4-FFF2-40B4-BE49-F238E27FC236}">
                  <a16:creationId xmlns:a16="http://schemas.microsoft.com/office/drawing/2014/main" id="{58ACFF1C-49F0-414E-B9E3-DE4E9FFAA38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234004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8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4 w 33"/>
                <a:gd name="T21" fmla="*/ 31 h 40"/>
                <a:gd name="T22" fmla="*/ 26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5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2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6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1 w 33"/>
                <a:gd name="T69" fmla="*/ 7 h 40"/>
                <a:gd name="T70" fmla="*/ 17 w 33"/>
                <a:gd name="T71" fmla="*/ 6 h 40"/>
                <a:gd name="T72" fmla="*/ 13 w 33"/>
                <a:gd name="T73" fmla="*/ 7 h 40"/>
                <a:gd name="T74" fmla="*/ 11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6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10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1" y="32"/>
                    <a:pt x="21" y="32"/>
                    <a:pt x="22" y="32"/>
                  </a:cubicBezTo>
                  <a:cubicBezTo>
                    <a:pt x="23" y="32"/>
                    <a:pt x="23" y="31"/>
                    <a:pt x="24" y="31"/>
                  </a:cubicBezTo>
                  <a:cubicBezTo>
                    <a:pt x="24" y="31"/>
                    <a:pt x="25" y="30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7" y="37"/>
                    <a:pt x="26" y="38"/>
                    <a:pt x="25" y="38"/>
                  </a:cubicBezTo>
                  <a:cubicBezTo>
                    <a:pt x="24" y="39"/>
                    <a:pt x="22" y="39"/>
                    <a:pt x="21" y="39"/>
                  </a:cubicBezTo>
                  <a:cubicBezTo>
                    <a:pt x="20" y="39"/>
                    <a:pt x="19" y="40"/>
                    <a:pt x="17" y="40"/>
                  </a:cubicBezTo>
                  <a:cubicBezTo>
                    <a:pt x="15" y="40"/>
                    <a:pt x="14" y="39"/>
                    <a:pt x="12" y="39"/>
                  </a:cubicBezTo>
                  <a:cubicBezTo>
                    <a:pt x="11" y="38"/>
                    <a:pt x="10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5" y="34"/>
                    <a:pt x="4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16"/>
                    <a:pt x="1" y="13"/>
                    <a:pt x="2" y="11"/>
                  </a:cubicBezTo>
                  <a:cubicBezTo>
                    <a:pt x="2" y="8"/>
                    <a:pt x="4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5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1" y="7"/>
                    <a:pt x="32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6" y="16"/>
                  </a:moveTo>
                  <a:cubicBezTo>
                    <a:pt x="26" y="15"/>
                    <a:pt x="25" y="13"/>
                    <a:pt x="25" y="12"/>
                  </a:cubicBezTo>
                  <a:cubicBezTo>
                    <a:pt x="25" y="11"/>
                    <a:pt x="24" y="10"/>
                    <a:pt x="23" y="9"/>
                  </a:cubicBezTo>
                  <a:cubicBezTo>
                    <a:pt x="23" y="8"/>
                    <a:pt x="22" y="8"/>
                    <a:pt x="21" y="7"/>
                  </a:cubicBezTo>
                  <a:cubicBezTo>
                    <a:pt x="20" y="7"/>
                    <a:pt x="18" y="6"/>
                    <a:pt x="17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1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19" name="Freeform 37">
              <a:extLst>
                <a:ext uri="{FF2B5EF4-FFF2-40B4-BE49-F238E27FC236}">
                  <a16:creationId xmlns:a16="http://schemas.microsoft.com/office/drawing/2014/main" id="{DACBD04B-22FF-4A4F-8B29-A2F31A05423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336884" y="6212575"/>
              <a:ext cx="59286" cy="99391"/>
            </a:xfrm>
            <a:custGeom>
              <a:avLst/>
              <a:gdLst>
                <a:gd name="T0" fmla="*/ 21 w 23"/>
                <a:gd name="T1" fmla="*/ 8 h 39"/>
                <a:gd name="T2" fmla="*/ 19 w 23"/>
                <a:gd name="T3" fmla="*/ 7 h 39"/>
                <a:gd name="T4" fmla="*/ 15 w 23"/>
                <a:gd name="T5" fmla="*/ 7 h 39"/>
                <a:gd name="T6" fmla="*/ 10 w 23"/>
                <a:gd name="T7" fmla="*/ 9 h 39"/>
                <a:gd name="T8" fmla="*/ 8 w 23"/>
                <a:gd name="T9" fmla="*/ 17 h 39"/>
                <a:gd name="T10" fmla="*/ 8 w 23"/>
                <a:gd name="T11" fmla="*/ 39 h 39"/>
                <a:gd name="T12" fmla="*/ 0 w 23"/>
                <a:gd name="T13" fmla="*/ 39 h 39"/>
                <a:gd name="T14" fmla="*/ 0 w 23"/>
                <a:gd name="T15" fmla="*/ 0 h 39"/>
                <a:gd name="T16" fmla="*/ 8 w 23"/>
                <a:gd name="T17" fmla="*/ 0 h 39"/>
                <a:gd name="T18" fmla="*/ 8 w 23"/>
                <a:gd name="T19" fmla="*/ 4 h 39"/>
                <a:gd name="T20" fmla="*/ 9 w 23"/>
                <a:gd name="T21" fmla="*/ 2 h 39"/>
                <a:gd name="T22" fmla="*/ 11 w 23"/>
                <a:gd name="T23" fmla="*/ 1 h 39"/>
                <a:gd name="T24" fmla="*/ 14 w 23"/>
                <a:gd name="T25" fmla="*/ 0 h 39"/>
                <a:gd name="T26" fmla="*/ 17 w 23"/>
                <a:gd name="T27" fmla="*/ 0 h 39"/>
                <a:gd name="T28" fmla="*/ 20 w 23"/>
                <a:gd name="T29" fmla="*/ 0 h 39"/>
                <a:gd name="T30" fmla="*/ 23 w 23"/>
                <a:gd name="T31" fmla="*/ 1 h 39"/>
                <a:gd name="T32" fmla="*/ 21 w 23"/>
                <a:gd name="T33" fmla="*/ 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39">
                  <a:moveTo>
                    <a:pt x="21" y="8"/>
                  </a:moveTo>
                  <a:cubicBezTo>
                    <a:pt x="20" y="8"/>
                    <a:pt x="19" y="8"/>
                    <a:pt x="19" y="7"/>
                  </a:cubicBezTo>
                  <a:cubicBezTo>
                    <a:pt x="18" y="7"/>
                    <a:pt x="17" y="7"/>
                    <a:pt x="15" y="7"/>
                  </a:cubicBezTo>
                  <a:cubicBezTo>
                    <a:pt x="13" y="7"/>
                    <a:pt x="11" y="8"/>
                    <a:pt x="10" y="9"/>
                  </a:cubicBezTo>
                  <a:cubicBezTo>
                    <a:pt x="8" y="11"/>
                    <a:pt x="8" y="14"/>
                    <a:pt x="8" y="1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9" y="3"/>
                    <a:pt x="9" y="2"/>
                  </a:cubicBezTo>
                  <a:cubicBezTo>
                    <a:pt x="10" y="2"/>
                    <a:pt x="11" y="1"/>
                    <a:pt x="11" y="1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8" y="0"/>
                    <a:pt x="19" y="0"/>
                    <a:pt x="20" y="0"/>
                  </a:cubicBezTo>
                  <a:cubicBezTo>
                    <a:pt x="21" y="0"/>
                    <a:pt x="22" y="1"/>
                    <a:pt x="23" y="1"/>
                  </a:cubicBezTo>
                  <a:lnTo>
                    <a:pt x="21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20" name="Freeform 38">
              <a:extLst>
                <a:ext uri="{FF2B5EF4-FFF2-40B4-BE49-F238E27FC236}">
                  <a16:creationId xmlns:a16="http://schemas.microsoft.com/office/drawing/2014/main" id="{A13F6E37-C22B-4FD3-ADFE-9C53ECB4469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451969" y="6174213"/>
              <a:ext cx="55799" cy="139497"/>
            </a:xfrm>
            <a:custGeom>
              <a:avLst/>
              <a:gdLst>
                <a:gd name="T0" fmla="*/ 21 w 22"/>
                <a:gd name="T1" fmla="*/ 53 h 55"/>
                <a:gd name="T2" fmla="*/ 18 w 22"/>
                <a:gd name="T3" fmla="*/ 54 h 55"/>
                <a:gd name="T4" fmla="*/ 14 w 22"/>
                <a:gd name="T5" fmla="*/ 55 h 55"/>
                <a:gd name="T6" fmla="*/ 10 w 22"/>
                <a:gd name="T7" fmla="*/ 54 h 55"/>
                <a:gd name="T8" fmla="*/ 8 w 22"/>
                <a:gd name="T9" fmla="*/ 52 h 55"/>
                <a:gd name="T10" fmla="*/ 6 w 22"/>
                <a:gd name="T11" fmla="*/ 49 h 55"/>
                <a:gd name="T12" fmla="*/ 5 w 22"/>
                <a:gd name="T13" fmla="*/ 44 h 55"/>
                <a:gd name="T14" fmla="*/ 5 w 22"/>
                <a:gd name="T15" fmla="*/ 22 h 55"/>
                <a:gd name="T16" fmla="*/ 0 w 22"/>
                <a:gd name="T17" fmla="*/ 22 h 55"/>
                <a:gd name="T18" fmla="*/ 0 w 22"/>
                <a:gd name="T19" fmla="*/ 15 h 55"/>
                <a:gd name="T20" fmla="*/ 5 w 22"/>
                <a:gd name="T21" fmla="*/ 15 h 55"/>
                <a:gd name="T22" fmla="*/ 5 w 22"/>
                <a:gd name="T23" fmla="*/ 4 h 55"/>
                <a:gd name="T24" fmla="*/ 12 w 22"/>
                <a:gd name="T25" fmla="*/ 0 h 55"/>
                <a:gd name="T26" fmla="*/ 12 w 22"/>
                <a:gd name="T27" fmla="*/ 15 h 55"/>
                <a:gd name="T28" fmla="*/ 22 w 22"/>
                <a:gd name="T29" fmla="*/ 15 h 55"/>
                <a:gd name="T30" fmla="*/ 22 w 22"/>
                <a:gd name="T31" fmla="*/ 22 h 55"/>
                <a:gd name="T32" fmla="*/ 12 w 22"/>
                <a:gd name="T33" fmla="*/ 22 h 55"/>
                <a:gd name="T34" fmla="*/ 12 w 22"/>
                <a:gd name="T35" fmla="*/ 43 h 55"/>
                <a:gd name="T36" fmla="*/ 13 w 22"/>
                <a:gd name="T37" fmla="*/ 45 h 55"/>
                <a:gd name="T38" fmla="*/ 13 w 22"/>
                <a:gd name="T39" fmla="*/ 47 h 55"/>
                <a:gd name="T40" fmla="*/ 15 w 22"/>
                <a:gd name="T41" fmla="*/ 47 h 55"/>
                <a:gd name="T42" fmla="*/ 16 w 22"/>
                <a:gd name="T43" fmla="*/ 48 h 55"/>
                <a:gd name="T44" fmla="*/ 19 w 22"/>
                <a:gd name="T45" fmla="*/ 47 h 55"/>
                <a:gd name="T46" fmla="*/ 22 w 22"/>
                <a:gd name="T47" fmla="*/ 46 h 55"/>
                <a:gd name="T48" fmla="*/ 21 w 22"/>
                <a:gd name="T4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5">
                  <a:moveTo>
                    <a:pt x="21" y="53"/>
                  </a:moveTo>
                  <a:cubicBezTo>
                    <a:pt x="20" y="53"/>
                    <a:pt x="19" y="54"/>
                    <a:pt x="18" y="54"/>
                  </a:cubicBezTo>
                  <a:cubicBezTo>
                    <a:pt x="17" y="54"/>
                    <a:pt x="15" y="55"/>
                    <a:pt x="14" y="55"/>
                  </a:cubicBezTo>
                  <a:cubicBezTo>
                    <a:pt x="12" y="55"/>
                    <a:pt x="11" y="54"/>
                    <a:pt x="10" y="54"/>
                  </a:cubicBezTo>
                  <a:cubicBezTo>
                    <a:pt x="9" y="54"/>
                    <a:pt x="8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8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4"/>
                    <a:pt x="12" y="45"/>
                    <a:pt x="13" y="45"/>
                  </a:cubicBezTo>
                  <a:cubicBezTo>
                    <a:pt x="13" y="46"/>
                    <a:pt x="13" y="46"/>
                    <a:pt x="13" y="47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8"/>
                    <a:pt x="16" y="48"/>
                    <a:pt x="16" y="48"/>
                  </a:cubicBezTo>
                  <a:cubicBezTo>
                    <a:pt x="17" y="48"/>
                    <a:pt x="18" y="48"/>
                    <a:pt x="19" y="47"/>
                  </a:cubicBezTo>
                  <a:cubicBezTo>
                    <a:pt x="20" y="47"/>
                    <a:pt x="21" y="47"/>
                    <a:pt x="22" y="46"/>
                  </a:cubicBezTo>
                  <a:lnTo>
                    <a:pt x="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21" name="Freeform 39">
              <a:extLst>
                <a:ext uri="{FF2B5EF4-FFF2-40B4-BE49-F238E27FC236}">
                  <a16:creationId xmlns:a16="http://schemas.microsoft.com/office/drawing/2014/main" id="{76256F1D-405A-49F9-8592-A899623F2DB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530436" y="6174213"/>
              <a:ext cx="80211" cy="137753"/>
            </a:xfrm>
            <a:custGeom>
              <a:avLst/>
              <a:gdLst>
                <a:gd name="T0" fmla="*/ 23 w 31"/>
                <a:gd name="T1" fmla="*/ 54 h 54"/>
                <a:gd name="T2" fmla="*/ 23 w 31"/>
                <a:gd name="T3" fmla="*/ 32 h 54"/>
                <a:gd name="T4" fmla="*/ 21 w 31"/>
                <a:gd name="T5" fmla="*/ 24 h 54"/>
                <a:gd name="T6" fmla="*/ 15 w 31"/>
                <a:gd name="T7" fmla="*/ 22 h 54"/>
                <a:gd name="T8" fmla="*/ 12 w 31"/>
                <a:gd name="T9" fmla="*/ 22 h 54"/>
                <a:gd name="T10" fmla="*/ 9 w 31"/>
                <a:gd name="T11" fmla="*/ 24 h 54"/>
                <a:gd name="T12" fmla="*/ 8 w 31"/>
                <a:gd name="T13" fmla="*/ 27 h 54"/>
                <a:gd name="T14" fmla="*/ 7 w 31"/>
                <a:gd name="T15" fmla="*/ 31 h 54"/>
                <a:gd name="T16" fmla="*/ 7 w 31"/>
                <a:gd name="T17" fmla="*/ 54 h 54"/>
                <a:gd name="T18" fmla="*/ 0 w 31"/>
                <a:gd name="T19" fmla="*/ 54 h 54"/>
                <a:gd name="T20" fmla="*/ 0 w 31"/>
                <a:gd name="T21" fmla="*/ 4 h 54"/>
                <a:gd name="T22" fmla="*/ 7 w 31"/>
                <a:gd name="T23" fmla="*/ 0 h 54"/>
                <a:gd name="T24" fmla="*/ 7 w 31"/>
                <a:gd name="T25" fmla="*/ 19 h 54"/>
                <a:gd name="T26" fmla="*/ 9 w 31"/>
                <a:gd name="T27" fmla="*/ 17 h 54"/>
                <a:gd name="T28" fmla="*/ 11 w 31"/>
                <a:gd name="T29" fmla="*/ 16 h 54"/>
                <a:gd name="T30" fmla="*/ 14 w 31"/>
                <a:gd name="T31" fmla="*/ 15 h 54"/>
                <a:gd name="T32" fmla="*/ 17 w 31"/>
                <a:gd name="T33" fmla="*/ 15 h 54"/>
                <a:gd name="T34" fmla="*/ 23 w 31"/>
                <a:gd name="T35" fmla="*/ 16 h 54"/>
                <a:gd name="T36" fmla="*/ 27 w 31"/>
                <a:gd name="T37" fmla="*/ 19 h 54"/>
                <a:gd name="T38" fmla="*/ 30 w 31"/>
                <a:gd name="T39" fmla="*/ 24 h 54"/>
                <a:gd name="T40" fmla="*/ 31 w 31"/>
                <a:gd name="T41" fmla="*/ 32 h 54"/>
                <a:gd name="T42" fmla="*/ 31 w 31"/>
                <a:gd name="T43" fmla="*/ 54 h 54"/>
                <a:gd name="T44" fmla="*/ 23 w 31"/>
                <a:gd name="T4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4">
                  <a:moveTo>
                    <a:pt x="23" y="54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2" y="26"/>
                    <a:pt x="21" y="24"/>
                  </a:cubicBezTo>
                  <a:cubicBezTo>
                    <a:pt x="20" y="22"/>
                    <a:pt x="18" y="22"/>
                    <a:pt x="15" y="22"/>
                  </a:cubicBezTo>
                  <a:cubicBezTo>
                    <a:pt x="14" y="22"/>
                    <a:pt x="13" y="22"/>
                    <a:pt x="12" y="22"/>
                  </a:cubicBezTo>
                  <a:cubicBezTo>
                    <a:pt x="11" y="22"/>
                    <a:pt x="10" y="23"/>
                    <a:pt x="9" y="24"/>
                  </a:cubicBezTo>
                  <a:cubicBezTo>
                    <a:pt x="9" y="25"/>
                    <a:pt x="8" y="26"/>
                    <a:pt x="8" y="27"/>
                  </a:cubicBezTo>
                  <a:cubicBezTo>
                    <a:pt x="7" y="28"/>
                    <a:pt x="7" y="30"/>
                    <a:pt x="7" y="31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8" y="18"/>
                    <a:pt x="9" y="17"/>
                  </a:cubicBezTo>
                  <a:cubicBezTo>
                    <a:pt x="10" y="17"/>
                    <a:pt x="10" y="16"/>
                    <a:pt x="11" y="16"/>
                  </a:cubicBezTo>
                  <a:cubicBezTo>
                    <a:pt x="12" y="15"/>
                    <a:pt x="13" y="15"/>
                    <a:pt x="14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19" y="15"/>
                    <a:pt x="21" y="15"/>
                    <a:pt x="23" y="16"/>
                  </a:cubicBezTo>
                  <a:cubicBezTo>
                    <a:pt x="25" y="16"/>
                    <a:pt x="26" y="17"/>
                    <a:pt x="27" y="19"/>
                  </a:cubicBezTo>
                  <a:cubicBezTo>
                    <a:pt x="28" y="20"/>
                    <a:pt x="29" y="22"/>
                    <a:pt x="30" y="24"/>
                  </a:cubicBezTo>
                  <a:cubicBezTo>
                    <a:pt x="30" y="27"/>
                    <a:pt x="31" y="29"/>
                    <a:pt x="31" y="32"/>
                  </a:cubicBezTo>
                  <a:cubicBezTo>
                    <a:pt x="31" y="54"/>
                    <a:pt x="31" y="54"/>
                    <a:pt x="31" y="54"/>
                  </a:cubicBezTo>
                  <a:lnTo>
                    <a:pt x="23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22" name="Freeform 40">
              <a:extLst>
                <a:ext uri="{FF2B5EF4-FFF2-40B4-BE49-F238E27FC236}">
                  <a16:creationId xmlns:a16="http://schemas.microsoft.com/office/drawing/2014/main" id="{2F9CAE14-DB05-4B70-867F-3F6164BDB74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628084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7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19 w 33"/>
                <a:gd name="T17" fmla="*/ 33 h 40"/>
                <a:gd name="T18" fmla="*/ 22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19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5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1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5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23" name="Freeform 41">
              <a:extLst>
                <a:ext uri="{FF2B5EF4-FFF2-40B4-BE49-F238E27FC236}">
                  <a16:creationId xmlns:a16="http://schemas.microsoft.com/office/drawing/2014/main" id="{30C7B10F-7027-41F9-BEE2-F1575CB690D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772813" y="6212575"/>
              <a:ext cx="81955" cy="101135"/>
            </a:xfrm>
            <a:custGeom>
              <a:avLst/>
              <a:gdLst>
                <a:gd name="T0" fmla="*/ 24 w 32"/>
                <a:gd name="T1" fmla="*/ 39 h 40"/>
                <a:gd name="T2" fmla="*/ 24 w 32"/>
                <a:gd name="T3" fmla="*/ 35 h 40"/>
                <a:gd name="T4" fmla="*/ 22 w 32"/>
                <a:gd name="T5" fmla="*/ 37 h 40"/>
                <a:gd name="T6" fmla="*/ 20 w 32"/>
                <a:gd name="T7" fmla="*/ 38 h 40"/>
                <a:gd name="T8" fmla="*/ 17 w 32"/>
                <a:gd name="T9" fmla="*/ 39 h 40"/>
                <a:gd name="T10" fmla="*/ 14 w 32"/>
                <a:gd name="T11" fmla="*/ 40 h 40"/>
                <a:gd name="T12" fmla="*/ 9 w 32"/>
                <a:gd name="T13" fmla="*/ 39 h 40"/>
                <a:gd name="T14" fmla="*/ 5 w 32"/>
                <a:gd name="T15" fmla="*/ 37 h 40"/>
                <a:gd name="T16" fmla="*/ 2 w 32"/>
                <a:gd name="T17" fmla="*/ 33 h 40"/>
                <a:gd name="T18" fmla="*/ 0 w 32"/>
                <a:gd name="T19" fmla="*/ 27 h 40"/>
                <a:gd name="T20" fmla="*/ 2 w 32"/>
                <a:gd name="T21" fmla="*/ 21 h 40"/>
                <a:gd name="T22" fmla="*/ 5 w 32"/>
                <a:gd name="T23" fmla="*/ 17 h 40"/>
                <a:gd name="T24" fmla="*/ 10 w 32"/>
                <a:gd name="T25" fmla="*/ 15 h 40"/>
                <a:gd name="T26" fmla="*/ 16 w 32"/>
                <a:gd name="T27" fmla="*/ 14 h 40"/>
                <a:gd name="T28" fmla="*/ 21 w 32"/>
                <a:gd name="T29" fmla="*/ 15 h 40"/>
                <a:gd name="T30" fmla="*/ 24 w 32"/>
                <a:gd name="T31" fmla="*/ 16 h 40"/>
                <a:gd name="T32" fmla="*/ 24 w 32"/>
                <a:gd name="T33" fmla="*/ 13 h 40"/>
                <a:gd name="T34" fmla="*/ 22 w 32"/>
                <a:gd name="T35" fmla="*/ 8 h 40"/>
                <a:gd name="T36" fmla="*/ 17 w 32"/>
                <a:gd name="T37" fmla="*/ 6 h 40"/>
                <a:gd name="T38" fmla="*/ 12 w 32"/>
                <a:gd name="T39" fmla="*/ 7 h 40"/>
                <a:gd name="T40" fmla="*/ 7 w 32"/>
                <a:gd name="T41" fmla="*/ 9 h 40"/>
                <a:gd name="T42" fmla="*/ 4 w 32"/>
                <a:gd name="T43" fmla="*/ 3 h 40"/>
                <a:gd name="T44" fmla="*/ 10 w 32"/>
                <a:gd name="T45" fmla="*/ 0 h 40"/>
                <a:gd name="T46" fmla="*/ 17 w 32"/>
                <a:gd name="T47" fmla="*/ 0 h 40"/>
                <a:gd name="T48" fmla="*/ 23 w 32"/>
                <a:gd name="T49" fmla="*/ 0 h 40"/>
                <a:gd name="T50" fmla="*/ 28 w 32"/>
                <a:gd name="T51" fmla="*/ 3 h 40"/>
                <a:gd name="T52" fmla="*/ 31 w 32"/>
                <a:gd name="T53" fmla="*/ 7 h 40"/>
                <a:gd name="T54" fmla="*/ 32 w 32"/>
                <a:gd name="T55" fmla="*/ 12 h 40"/>
                <a:gd name="T56" fmla="*/ 32 w 32"/>
                <a:gd name="T57" fmla="*/ 39 h 40"/>
                <a:gd name="T58" fmla="*/ 24 w 32"/>
                <a:gd name="T59" fmla="*/ 39 h 40"/>
                <a:gd name="T60" fmla="*/ 24 w 32"/>
                <a:gd name="T61" fmla="*/ 22 h 40"/>
                <a:gd name="T62" fmla="*/ 22 w 32"/>
                <a:gd name="T63" fmla="*/ 22 h 40"/>
                <a:gd name="T64" fmla="*/ 21 w 32"/>
                <a:gd name="T65" fmla="*/ 21 h 40"/>
                <a:gd name="T66" fmla="*/ 18 w 32"/>
                <a:gd name="T67" fmla="*/ 21 h 40"/>
                <a:gd name="T68" fmla="*/ 16 w 32"/>
                <a:gd name="T69" fmla="*/ 21 h 40"/>
                <a:gd name="T70" fmla="*/ 10 w 32"/>
                <a:gd name="T71" fmla="*/ 22 h 40"/>
                <a:gd name="T72" fmla="*/ 8 w 32"/>
                <a:gd name="T73" fmla="*/ 26 h 40"/>
                <a:gd name="T74" fmla="*/ 8 w 32"/>
                <a:gd name="T75" fmla="*/ 29 h 40"/>
                <a:gd name="T76" fmla="*/ 10 w 32"/>
                <a:gd name="T77" fmla="*/ 31 h 40"/>
                <a:gd name="T78" fmla="*/ 12 w 32"/>
                <a:gd name="T79" fmla="*/ 32 h 40"/>
                <a:gd name="T80" fmla="*/ 15 w 32"/>
                <a:gd name="T81" fmla="*/ 33 h 40"/>
                <a:gd name="T82" fmla="*/ 18 w 32"/>
                <a:gd name="T83" fmla="*/ 32 h 40"/>
                <a:gd name="T84" fmla="*/ 21 w 32"/>
                <a:gd name="T85" fmla="*/ 31 h 40"/>
                <a:gd name="T86" fmla="*/ 23 w 32"/>
                <a:gd name="T87" fmla="*/ 30 h 40"/>
                <a:gd name="T88" fmla="*/ 24 w 32"/>
                <a:gd name="T89" fmla="*/ 28 h 40"/>
                <a:gd name="T90" fmla="*/ 24 w 32"/>
                <a:gd name="T91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2" h="40">
                  <a:moveTo>
                    <a:pt x="24" y="39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23" y="36"/>
                    <a:pt x="23" y="37"/>
                    <a:pt x="22" y="37"/>
                  </a:cubicBezTo>
                  <a:cubicBezTo>
                    <a:pt x="21" y="37"/>
                    <a:pt x="21" y="38"/>
                    <a:pt x="20" y="38"/>
                  </a:cubicBezTo>
                  <a:cubicBezTo>
                    <a:pt x="19" y="39"/>
                    <a:pt x="18" y="39"/>
                    <a:pt x="17" y="39"/>
                  </a:cubicBezTo>
                  <a:cubicBezTo>
                    <a:pt x="16" y="39"/>
                    <a:pt x="15" y="40"/>
                    <a:pt x="14" y="40"/>
                  </a:cubicBezTo>
                  <a:cubicBezTo>
                    <a:pt x="12" y="40"/>
                    <a:pt x="11" y="39"/>
                    <a:pt x="9" y="39"/>
                  </a:cubicBezTo>
                  <a:cubicBezTo>
                    <a:pt x="7" y="38"/>
                    <a:pt x="6" y="38"/>
                    <a:pt x="5" y="37"/>
                  </a:cubicBezTo>
                  <a:cubicBezTo>
                    <a:pt x="3" y="36"/>
                    <a:pt x="2" y="34"/>
                    <a:pt x="2" y="33"/>
                  </a:cubicBezTo>
                  <a:cubicBezTo>
                    <a:pt x="1" y="31"/>
                    <a:pt x="0" y="29"/>
                    <a:pt x="0" y="27"/>
                  </a:cubicBezTo>
                  <a:cubicBezTo>
                    <a:pt x="0" y="24"/>
                    <a:pt x="1" y="23"/>
                    <a:pt x="2" y="21"/>
                  </a:cubicBezTo>
                  <a:cubicBezTo>
                    <a:pt x="2" y="20"/>
                    <a:pt x="3" y="18"/>
                    <a:pt x="5" y="17"/>
                  </a:cubicBezTo>
                  <a:cubicBezTo>
                    <a:pt x="6" y="16"/>
                    <a:pt x="8" y="15"/>
                    <a:pt x="10" y="15"/>
                  </a:cubicBezTo>
                  <a:cubicBezTo>
                    <a:pt x="12" y="14"/>
                    <a:pt x="14" y="14"/>
                    <a:pt x="16" y="14"/>
                  </a:cubicBezTo>
                  <a:cubicBezTo>
                    <a:pt x="18" y="14"/>
                    <a:pt x="19" y="14"/>
                    <a:pt x="21" y="15"/>
                  </a:cubicBezTo>
                  <a:cubicBezTo>
                    <a:pt x="22" y="15"/>
                    <a:pt x="23" y="15"/>
                    <a:pt x="24" y="16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11"/>
                    <a:pt x="24" y="9"/>
                    <a:pt x="22" y="8"/>
                  </a:cubicBezTo>
                  <a:cubicBezTo>
                    <a:pt x="21" y="7"/>
                    <a:pt x="19" y="6"/>
                    <a:pt x="17" y="6"/>
                  </a:cubicBezTo>
                  <a:cubicBezTo>
                    <a:pt x="15" y="6"/>
                    <a:pt x="13" y="6"/>
                    <a:pt x="12" y="7"/>
                  </a:cubicBezTo>
                  <a:cubicBezTo>
                    <a:pt x="10" y="7"/>
                    <a:pt x="9" y="8"/>
                    <a:pt x="7" y="9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6" y="2"/>
                    <a:pt x="8" y="1"/>
                    <a:pt x="10" y="0"/>
                  </a:cubicBezTo>
                  <a:cubicBezTo>
                    <a:pt x="12" y="0"/>
                    <a:pt x="15" y="0"/>
                    <a:pt x="17" y="0"/>
                  </a:cubicBezTo>
                  <a:cubicBezTo>
                    <a:pt x="19" y="0"/>
                    <a:pt x="21" y="0"/>
                    <a:pt x="23" y="0"/>
                  </a:cubicBezTo>
                  <a:cubicBezTo>
                    <a:pt x="25" y="1"/>
                    <a:pt x="26" y="2"/>
                    <a:pt x="28" y="3"/>
                  </a:cubicBezTo>
                  <a:cubicBezTo>
                    <a:pt x="29" y="4"/>
                    <a:pt x="30" y="5"/>
                    <a:pt x="31" y="7"/>
                  </a:cubicBezTo>
                  <a:cubicBezTo>
                    <a:pt x="31" y="8"/>
                    <a:pt x="32" y="10"/>
                    <a:pt x="32" y="1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24" y="39"/>
                  </a:lnTo>
                  <a:close/>
                  <a:moveTo>
                    <a:pt x="24" y="22"/>
                  </a:moveTo>
                  <a:cubicBezTo>
                    <a:pt x="24" y="22"/>
                    <a:pt x="23" y="22"/>
                    <a:pt x="22" y="22"/>
                  </a:cubicBezTo>
                  <a:cubicBezTo>
                    <a:pt x="22" y="21"/>
                    <a:pt x="21" y="21"/>
                    <a:pt x="21" y="21"/>
                  </a:cubicBezTo>
                  <a:cubicBezTo>
                    <a:pt x="20" y="21"/>
                    <a:pt x="19" y="21"/>
                    <a:pt x="18" y="21"/>
                  </a:cubicBezTo>
                  <a:cubicBezTo>
                    <a:pt x="17" y="21"/>
                    <a:pt x="17" y="21"/>
                    <a:pt x="16" y="21"/>
                  </a:cubicBezTo>
                  <a:cubicBezTo>
                    <a:pt x="13" y="21"/>
                    <a:pt x="11" y="21"/>
                    <a:pt x="10" y="22"/>
                  </a:cubicBezTo>
                  <a:cubicBezTo>
                    <a:pt x="8" y="23"/>
                    <a:pt x="8" y="25"/>
                    <a:pt x="8" y="26"/>
                  </a:cubicBezTo>
                  <a:cubicBezTo>
                    <a:pt x="8" y="28"/>
                    <a:pt x="8" y="29"/>
                    <a:pt x="8" y="29"/>
                  </a:cubicBezTo>
                  <a:cubicBezTo>
                    <a:pt x="9" y="30"/>
                    <a:pt x="9" y="31"/>
                    <a:pt x="10" y="31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3" y="33"/>
                    <a:pt x="14" y="33"/>
                    <a:pt x="15" y="33"/>
                  </a:cubicBezTo>
                  <a:cubicBezTo>
                    <a:pt x="16" y="33"/>
                    <a:pt x="17" y="33"/>
                    <a:pt x="18" y="32"/>
                  </a:cubicBezTo>
                  <a:cubicBezTo>
                    <a:pt x="19" y="32"/>
                    <a:pt x="20" y="32"/>
                    <a:pt x="21" y="31"/>
                  </a:cubicBezTo>
                  <a:cubicBezTo>
                    <a:pt x="21" y="31"/>
                    <a:pt x="22" y="30"/>
                    <a:pt x="23" y="30"/>
                  </a:cubicBezTo>
                  <a:cubicBezTo>
                    <a:pt x="23" y="29"/>
                    <a:pt x="24" y="28"/>
                    <a:pt x="24" y="28"/>
                  </a:cubicBezTo>
                  <a:lnTo>
                    <a:pt x="24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24" name="Freeform 42">
              <a:extLst>
                <a:ext uri="{FF2B5EF4-FFF2-40B4-BE49-F238E27FC236}">
                  <a16:creationId xmlns:a16="http://schemas.microsoft.com/office/drawing/2014/main" id="{16B384B2-A2D9-4CB4-AF87-AF1004852B5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877436" y="6212575"/>
              <a:ext cx="78468" cy="99391"/>
            </a:xfrm>
            <a:custGeom>
              <a:avLst/>
              <a:gdLst>
                <a:gd name="T0" fmla="*/ 23 w 31"/>
                <a:gd name="T1" fmla="*/ 39 h 39"/>
                <a:gd name="T2" fmla="*/ 23 w 31"/>
                <a:gd name="T3" fmla="*/ 17 h 39"/>
                <a:gd name="T4" fmla="*/ 22 w 31"/>
                <a:gd name="T5" fmla="*/ 9 h 39"/>
                <a:gd name="T6" fmla="*/ 15 w 31"/>
                <a:gd name="T7" fmla="*/ 7 h 39"/>
                <a:gd name="T8" fmla="*/ 12 w 31"/>
                <a:gd name="T9" fmla="*/ 7 h 39"/>
                <a:gd name="T10" fmla="*/ 10 w 31"/>
                <a:gd name="T11" fmla="*/ 9 h 39"/>
                <a:gd name="T12" fmla="*/ 8 w 31"/>
                <a:gd name="T13" fmla="*/ 12 h 39"/>
                <a:gd name="T14" fmla="*/ 8 w 31"/>
                <a:gd name="T15" fmla="*/ 16 h 39"/>
                <a:gd name="T16" fmla="*/ 8 w 31"/>
                <a:gd name="T17" fmla="*/ 39 h 39"/>
                <a:gd name="T18" fmla="*/ 0 w 31"/>
                <a:gd name="T19" fmla="*/ 39 h 39"/>
                <a:gd name="T20" fmla="*/ 0 w 31"/>
                <a:gd name="T21" fmla="*/ 0 h 39"/>
                <a:gd name="T22" fmla="*/ 8 w 31"/>
                <a:gd name="T23" fmla="*/ 0 h 39"/>
                <a:gd name="T24" fmla="*/ 8 w 31"/>
                <a:gd name="T25" fmla="*/ 4 h 39"/>
                <a:gd name="T26" fmla="*/ 9 w 31"/>
                <a:gd name="T27" fmla="*/ 2 h 39"/>
                <a:gd name="T28" fmla="*/ 12 w 31"/>
                <a:gd name="T29" fmla="*/ 1 h 39"/>
                <a:gd name="T30" fmla="*/ 14 w 31"/>
                <a:gd name="T31" fmla="*/ 0 h 39"/>
                <a:gd name="T32" fmla="*/ 17 w 31"/>
                <a:gd name="T33" fmla="*/ 0 h 39"/>
                <a:gd name="T34" fmla="*/ 23 w 31"/>
                <a:gd name="T35" fmla="*/ 1 h 39"/>
                <a:gd name="T36" fmla="*/ 28 w 31"/>
                <a:gd name="T37" fmla="*/ 4 h 39"/>
                <a:gd name="T38" fmla="*/ 30 w 31"/>
                <a:gd name="T39" fmla="*/ 9 h 39"/>
                <a:gd name="T40" fmla="*/ 31 w 31"/>
                <a:gd name="T41" fmla="*/ 17 h 39"/>
                <a:gd name="T42" fmla="*/ 31 w 31"/>
                <a:gd name="T43" fmla="*/ 39 h 39"/>
                <a:gd name="T44" fmla="*/ 23 w 31"/>
                <a:gd name="T4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39">
                  <a:moveTo>
                    <a:pt x="23" y="39"/>
                  </a:moveTo>
                  <a:cubicBezTo>
                    <a:pt x="23" y="17"/>
                    <a:pt x="23" y="17"/>
                    <a:pt x="23" y="17"/>
                  </a:cubicBezTo>
                  <a:cubicBezTo>
                    <a:pt x="23" y="14"/>
                    <a:pt x="23" y="11"/>
                    <a:pt x="22" y="9"/>
                  </a:cubicBezTo>
                  <a:cubicBezTo>
                    <a:pt x="20" y="7"/>
                    <a:pt x="18" y="7"/>
                    <a:pt x="15" y="7"/>
                  </a:cubicBezTo>
                  <a:cubicBezTo>
                    <a:pt x="14" y="7"/>
                    <a:pt x="13" y="7"/>
                    <a:pt x="12" y="7"/>
                  </a:cubicBezTo>
                  <a:cubicBezTo>
                    <a:pt x="11" y="8"/>
                    <a:pt x="10" y="8"/>
                    <a:pt x="10" y="9"/>
                  </a:cubicBezTo>
                  <a:cubicBezTo>
                    <a:pt x="9" y="10"/>
                    <a:pt x="8" y="11"/>
                    <a:pt x="8" y="12"/>
                  </a:cubicBezTo>
                  <a:cubicBezTo>
                    <a:pt x="8" y="14"/>
                    <a:pt x="8" y="15"/>
                    <a:pt x="8" y="16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9" y="3"/>
                    <a:pt x="9" y="2"/>
                  </a:cubicBezTo>
                  <a:cubicBezTo>
                    <a:pt x="10" y="2"/>
                    <a:pt x="11" y="1"/>
                    <a:pt x="12" y="1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20" y="0"/>
                    <a:pt x="22" y="0"/>
                    <a:pt x="23" y="1"/>
                  </a:cubicBezTo>
                  <a:cubicBezTo>
                    <a:pt x="25" y="1"/>
                    <a:pt x="26" y="2"/>
                    <a:pt x="28" y="4"/>
                  </a:cubicBezTo>
                  <a:cubicBezTo>
                    <a:pt x="29" y="5"/>
                    <a:pt x="29" y="7"/>
                    <a:pt x="30" y="9"/>
                  </a:cubicBezTo>
                  <a:cubicBezTo>
                    <a:pt x="31" y="11"/>
                    <a:pt x="31" y="14"/>
                    <a:pt x="31" y="17"/>
                  </a:cubicBezTo>
                  <a:cubicBezTo>
                    <a:pt x="31" y="39"/>
                    <a:pt x="31" y="39"/>
                    <a:pt x="31" y="39"/>
                  </a:cubicBezTo>
                  <a:lnTo>
                    <a:pt x="23" y="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25" name="Freeform 43">
              <a:extLst>
                <a:ext uri="{FF2B5EF4-FFF2-40B4-BE49-F238E27FC236}">
                  <a16:creationId xmlns:a16="http://schemas.microsoft.com/office/drawing/2014/main" id="{DC309D60-84B9-4652-BEF1-F71EFAD3A40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975084" y="6212575"/>
              <a:ext cx="73236" cy="101135"/>
            </a:xfrm>
            <a:custGeom>
              <a:avLst/>
              <a:gdLst>
                <a:gd name="T0" fmla="*/ 28 w 29"/>
                <a:gd name="T1" fmla="*/ 4 h 40"/>
                <a:gd name="T2" fmla="*/ 24 w 29"/>
                <a:gd name="T3" fmla="*/ 10 h 40"/>
                <a:gd name="T4" fmla="*/ 20 w 29"/>
                <a:gd name="T5" fmla="*/ 7 h 40"/>
                <a:gd name="T6" fmla="*/ 14 w 29"/>
                <a:gd name="T7" fmla="*/ 6 h 40"/>
                <a:gd name="T8" fmla="*/ 10 w 29"/>
                <a:gd name="T9" fmla="*/ 7 h 40"/>
                <a:gd name="T10" fmla="*/ 9 w 29"/>
                <a:gd name="T11" fmla="*/ 10 h 40"/>
                <a:gd name="T12" fmla="*/ 9 w 29"/>
                <a:gd name="T13" fmla="*/ 11 h 40"/>
                <a:gd name="T14" fmla="*/ 10 w 29"/>
                <a:gd name="T15" fmla="*/ 12 h 40"/>
                <a:gd name="T16" fmla="*/ 13 w 29"/>
                <a:gd name="T17" fmla="*/ 14 h 40"/>
                <a:gd name="T18" fmla="*/ 16 w 29"/>
                <a:gd name="T19" fmla="*/ 15 h 40"/>
                <a:gd name="T20" fmla="*/ 22 w 29"/>
                <a:gd name="T21" fmla="*/ 18 h 40"/>
                <a:gd name="T22" fmla="*/ 26 w 29"/>
                <a:gd name="T23" fmla="*/ 20 h 40"/>
                <a:gd name="T24" fmla="*/ 28 w 29"/>
                <a:gd name="T25" fmla="*/ 24 h 40"/>
                <a:gd name="T26" fmla="*/ 29 w 29"/>
                <a:gd name="T27" fmla="*/ 28 h 40"/>
                <a:gd name="T28" fmla="*/ 28 w 29"/>
                <a:gd name="T29" fmla="*/ 34 h 40"/>
                <a:gd name="T30" fmla="*/ 25 w 29"/>
                <a:gd name="T31" fmla="*/ 37 h 40"/>
                <a:gd name="T32" fmla="*/ 20 w 29"/>
                <a:gd name="T33" fmla="*/ 39 h 40"/>
                <a:gd name="T34" fmla="*/ 15 w 29"/>
                <a:gd name="T35" fmla="*/ 40 h 40"/>
                <a:gd name="T36" fmla="*/ 7 w 29"/>
                <a:gd name="T37" fmla="*/ 38 h 40"/>
                <a:gd name="T38" fmla="*/ 0 w 29"/>
                <a:gd name="T39" fmla="*/ 35 h 40"/>
                <a:gd name="T40" fmla="*/ 3 w 29"/>
                <a:gd name="T41" fmla="*/ 29 h 40"/>
                <a:gd name="T42" fmla="*/ 9 w 29"/>
                <a:gd name="T43" fmla="*/ 32 h 40"/>
                <a:gd name="T44" fmla="*/ 15 w 29"/>
                <a:gd name="T45" fmla="*/ 33 h 40"/>
                <a:gd name="T46" fmla="*/ 20 w 29"/>
                <a:gd name="T47" fmla="*/ 32 h 40"/>
                <a:gd name="T48" fmla="*/ 22 w 29"/>
                <a:gd name="T49" fmla="*/ 29 h 40"/>
                <a:gd name="T50" fmla="*/ 21 w 29"/>
                <a:gd name="T51" fmla="*/ 27 h 40"/>
                <a:gd name="T52" fmla="*/ 19 w 29"/>
                <a:gd name="T53" fmla="*/ 25 h 40"/>
                <a:gd name="T54" fmla="*/ 16 w 29"/>
                <a:gd name="T55" fmla="*/ 24 h 40"/>
                <a:gd name="T56" fmla="*/ 13 w 29"/>
                <a:gd name="T57" fmla="*/ 22 h 40"/>
                <a:gd name="T58" fmla="*/ 7 w 29"/>
                <a:gd name="T59" fmla="*/ 20 h 40"/>
                <a:gd name="T60" fmla="*/ 4 w 29"/>
                <a:gd name="T61" fmla="*/ 17 h 40"/>
                <a:gd name="T62" fmla="*/ 2 w 29"/>
                <a:gd name="T63" fmla="*/ 14 h 40"/>
                <a:gd name="T64" fmla="*/ 1 w 29"/>
                <a:gd name="T65" fmla="*/ 10 h 40"/>
                <a:gd name="T66" fmla="*/ 2 w 29"/>
                <a:gd name="T67" fmla="*/ 5 h 40"/>
                <a:gd name="T68" fmla="*/ 5 w 29"/>
                <a:gd name="T69" fmla="*/ 2 h 40"/>
                <a:gd name="T70" fmla="*/ 9 w 29"/>
                <a:gd name="T71" fmla="*/ 0 h 40"/>
                <a:gd name="T72" fmla="*/ 15 w 29"/>
                <a:gd name="T73" fmla="*/ 0 h 40"/>
                <a:gd name="T74" fmla="*/ 22 w 29"/>
                <a:gd name="T75" fmla="*/ 1 h 40"/>
                <a:gd name="T76" fmla="*/ 28 w 29"/>
                <a:gd name="T7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" h="40">
                  <a:moveTo>
                    <a:pt x="28" y="4"/>
                  </a:moveTo>
                  <a:cubicBezTo>
                    <a:pt x="24" y="10"/>
                    <a:pt x="24" y="10"/>
                    <a:pt x="24" y="10"/>
                  </a:cubicBezTo>
                  <a:cubicBezTo>
                    <a:pt x="23" y="8"/>
                    <a:pt x="21" y="8"/>
                    <a:pt x="20" y="7"/>
                  </a:cubicBezTo>
                  <a:cubicBezTo>
                    <a:pt x="18" y="7"/>
                    <a:pt x="16" y="6"/>
                    <a:pt x="14" y="6"/>
                  </a:cubicBezTo>
                  <a:cubicBezTo>
                    <a:pt x="12" y="6"/>
                    <a:pt x="11" y="7"/>
                    <a:pt x="10" y="7"/>
                  </a:cubicBezTo>
                  <a:cubicBezTo>
                    <a:pt x="9" y="8"/>
                    <a:pt x="9" y="9"/>
                    <a:pt x="9" y="10"/>
                  </a:cubicBezTo>
                  <a:cubicBezTo>
                    <a:pt x="9" y="10"/>
                    <a:pt x="9" y="11"/>
                    <a:pt x="9" y="11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3"/>
                    <a:pt x="12" y="13"/>
                    <a:pt x="13" y="14"/>
                  </a:cubicBezTo>
                  <a:cubicBezTo>
                    <a:pt x="14" y="14"/>
                    <a:pt x="15" y="15"/>
                    <a:pt x="16" y="15"/>
                  </a:cubicBezTo>
                  <a:cubicBezTo>
                    <a:pt x="18" y="16"/>
                    <a:pt x="20" y="17"/>
                    <a:pt x="22" y="18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1"/>
                    <a:pt x="28" y="22"/>
                    <a:pt x="28" y="24"/>
                  </a:cubicBezTo>
                  <a:cubicBezTo>
                    <a:pt x="29" y="25"/>
                    <a:pt x="29" y="26"/>
                    <a:pt x="29" y="28"/>
                  </a:cubicBezTo>
                  <a:cubicBezTo>
                    <a:pt x="29" y="30"/>
                    <a:pt x="29" y="32"/>
                    <a:pt x="28" y="34"/>
                  </a:cubicBezTo>
                  <a:cubicBezTo>
                    <a:pt x="27" y="35"/>
                    <a:pt x="26" y="36"/>
                    <a:pt x="25" y="37"/>
                  </a:cubicBezTo>
                  <a:cubicBezTo>
                    <a:pt x="23" y="38"/>
                    <a:pt x="22" y="39"/>
                    <a:pt x="20" y="39"/>
                  </a:cubicBezTo>
                  <a:cubicBezTo>
                    <a:pt x="18" y="39"/>
                    <a:pt x="17" y="40"/>
                    <a:pt x="15" y="40"/>
                  </a:cubicBezTo>
                  <a:cubicBezTo>
                    <a:pt x="12" y="40"/>
                    <a:pt x="10" y="39"/>
                    <a:pt x="7" y="38"/>
                  </a:cubicBezTo>
                  <a:cubicBezTo>
                    <a:pt x="4" y="37"/>
                    <a:pt x="2" y="36"/>
                    <a:pt x="0" y="35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5" y="30"/>
                    <a:pt x="7" y="31"/>
                    <a:pt x="9" y="32"/>
                  </a:cubicBezTo>
                  <a:cubicBezTo>
                    <a:pt x="11" y="32"/>
                    <a:pt x="13" y="33"/>
                    <a:pt x="15" y="33"/>
                  </a:cubicBezTo>
                  <a:cubicBezTo>
                    <a:pt x="17" y="33"/>
                    <a:pt x="19" y="32"/>
                    <a:pt x="20" y="32"/>
                  </a:cubicBezTo>
                  <a:cubicBezTo>
                    <a:pt x="21" y="31"/>
                    <a:pt x="22" y="30"/>
                    <a:pt x="22" y="29"/>
                  </a:cubicBezTo>
                  <a:cubicBezTo>
                    <a:pt x="22" y="28"/>
                    <a:pt x="21" y="27"/>
                    <a:pt x="21" y="27"/>
                  </a:cubicBezTo>
                  <a:cubicBezTo>
                    <a:pt x="21" y="26"/>
                    <a:pt x="20" y="25"/>
                    <a:pt x="19" y="25"/>
                  </a:cubicBezTo>
                  <a:cubicBezTo>
                    <a:pt x="18" y="25"/>
                    <a:pt x="18" y="24"/>
                    <a:pt x="16" y="24"/>
                  </a:cubicBezTo>
                  <a:cubicBezTo>
                    <a:pt x="15" y="23"/>
                    <a:pt x="14" y="23"/>
                    <a:pt x="13" y="22"/>
                  </a:cubicBezTo>
                  <a:cubicBezTo>
                    <a:pt x="11" y="21"/>
                    <a:pt x="9" y="20"/>
                    <a:pt x="7" y="20"/>
                  </a:cubicBezTo>
                  <a:cubicBezTo>
                    <a:pt x="6" y="19"/>
                    <a:pt x="5" y="18"/>
                    <a:pt x="4" y="17"/>
                  </a:cubicBezTo>
                  <a:cubicBezTo>
                    <a:pt x="3" y="16"/>
                    <a:pt x="2" y="15"/>
                    <a:pt x="2" y="14"/>
                  </a:cubicBezTo>
                  <a:cubicBezTo>
                    <a:pt x="2" y="13"/>
                    <a:pt x="1" y="12"/>
                    <a:pt x="1" y="10"/>
                  </a:cubicBezTo>
                  <a:cubicBezTo>
                    <a:pt x="1" y="8"/>
                    <a:pt x="2" y="7"/>
                    <a:pt x="2" y="5"/>
                  </a:cubicBezTo>
                  <a:cubicBezTo>
                    <a:pt x="3" y="4"/>
                    <a:pt x="4" y="3"/>
                    <a:pt x="5" y="2"/>
                  </a:cubicBezTo>
                  <a:cubicBezTo>
                    <a:pt x="6" y="1"/>
                    <a:pt x="8" y="1"/>
                    <a:pt x="9" y="0"/>
                  </a:cubicBezTo>
                  <a:cubicBezTo>
                    <a:pt x="11" y="0"/>
                    <a:pt x="13" y="0"/>
                    <a:pt x="15" y="0"/>
                  </a:cubicBezTo>
                  <a:cubicBezTo>
                    <a:pt x="17" y="0"/>
                    <a:pt x="19" y="0"/>
                    <a:pt x="22" y="1"/>
                  </a:cubicBezTo>
                  <a:cubicBezTo>
                    <a:pt x="24" y="2"/>
                    <a:pt x="26" y="3"/>
                    <a:pt x="28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26" name="Freeform 44">
              <a:extLst>
                <a:ext uri="{FF2B5EF4-FFF2-40B4-BE49-F238E27FC236}">
                  <a16:creationId xmlns:a16="http://schemas.microsoft.com/office/drawing/2014/main" id="{A4440044-5486-483F-B652-7EE3849461B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058782" y="6212575"/>
              <a:ext cx="122060" cy="99391"/>
            </a:xfrm>
            <a:custGeom>
              <a:avLst/>
              <a:gdLst>
                <a:gd name="T0" fmla="*/ 55 w 70"/>
                <a:gd name="T1" fmla="*/ 57 h 57"/>
                <a:gd name="T2" fmla="*/ 45 w 70"/>
                <a:gd name="T3" fmla="*/ 57 h 57"/>
                <a:gd name="T4" fmla="*/ 35 w 70"/>
                <a:gd name="T5" fmla="*/ 17 h 57"/>
                <a:gd name="T6" fmla="*/ 25 w 70"/>
                <a:gd name="T7" fmla="*/ 57 h 57"/>
                <a:gd name="T8" fmla="*/ 14 w 70"/>
                <a:gd name="T9" fmla="*/ 57 h 57"/>
                <a:gd name="T10" fmla="*/ 0 w 70"/>
                <a:gd name="T11" fmla="*/ 0 h 57"/>
                <a:gd name="T12" fmla="*/ 10 w 70"/>
                <a:gd name="T13" fmla="*/ 0 h 57"/>
                <a:gd name="T14" fmla="*/ 20 w 70"/>
                <a:gd name="T15" fmla="*/ 39 h 57"/>
                <a:gd name="T16" fmla="*/ 30 w 70"/>
                <a:gd name="T17" fmla="*/ 0 h 57"/>
                <a:gd name="T18" fmla="*/ 39 w 70"/>
                <a:gd name="T19" fmla="*/ 0 h 57"/>
                <a:gd name="T20" fmla="*/ 49 w 70"/>
                <a:gd name="T21" fmla="*/ 39 h 57"/>
                <a:gd name="T22" fmla="*/ 60 w 70"/>
                <a:gd name="T23" fmla="*/ 0 h 57"/>
                <a:gd name="T24" fmla="*/ 70 w 70"/>
                <a:gd name="T25" fmla="*/ 0 h 57"/>
                <a:gd name="T26" fmla="*/ 55 w 70"/>
                <a:gd name="T2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57">
                  <a:moveTo>
                    <a:pt x="55" y="57"/>
                  </a:moveTo>
                  <a:lnTo>
                    <a:pt x="45" y="57"/>
                  </a:lnTo>
                  <a:lnTo>
                    <a:pt x="35" y="17"/>
                  </a:lnTo>
                  <a:lnTo>
                    <a:pt x="25" y="57"/>
                  </a:lnTo>
                  <a:lnTo>
                    <a:pt x="14" y="57"/>
                  </a:lnTo>
                  <a:lnTo>
                    <a:pt x="0" y="0"/>
                  </a:lnTo>
                  <a:lnTo>
                    <a:pt x="10" y="0"/>
                  </a:lnTo>
                  <a:lnTo>
                    <a:pt x="20" y="39"/>
                  </a:lnTo>
                  <a:lnTo>
                    <a:pt x="30" y="0"/>
                  </a:lnTo>
                  <a:lnTo>
                    <a:pt x="39" y="0"/>
                  </a:lnTo>
                  <a:lnTo>
                    <a:pt x="49" y="39"/>
                  </a:lnTo>
                  <a:lnTo>
                    <a:pt x="60" y="0"/>
                  </a:lnTo>
                  <a:lnTo>
                    <a:pt x="70" y="0"/>
                  </a:lnTo>
                  <a:lnTo>
                    <a:pt x="55" y="5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27" name="Freeform 45">
              <a:extLst>
                <a:ext uri="{FF2B5EF4-FFF2-40B4-BE49-F238E27FC236}">
                  <a16:creationId xmlns:a16="http://schemas.microsoft.com/office/drawing/2014/main" id="{446771E9-EA09-4256-8955-FE392C07AFC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191304" y="6212575"/>
              <a:ext cx="83698" cy="101135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2 h 40"/>
                <a:gd name="T6" fmla="*/ 7 w 33"/>
                <a:gd name="T7" fmla="*/ 22 h 40"/>
                <a:gd name="T8" fmla="*/ 9 w 33"/>
                <a:gd name="T9" fmla="*/ 27 h 40"/>
                <a:gd name="T10" fmla="*/ 11 w 33"/>
                <a:gd name="T11" fmla="*/ 30 h 40"/>
                <a:gd name="T12" fmla="*/ 14 w 33"/>
                <a:gd name="T13" fmla="*/ 32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3 w 33"/>
                <a:gd name="T21" fmla="*/ 31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8 h 40"/>
                <a:gd name="T30" fmla="*/ 21 w 33"/>
                <a:gd name="T31" fmla="*/ 39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7 h 40"/>
                <a:gd name="T38" fmla="*/ 5 w 33"/>
                <a:gd name="T39" fmla="*/ 34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1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1 h 40"/>
                <a:gd name="T56" fmla="*/ 29 w 33"/>
                <a:gd name="T57" fmla="*/ 5 h 40"/>
                <a:gd name="T58" fmla="*/ 32 w 33"/>
                <a:gd name="T59" fmla="*/ 11 h 40"/>
                <a:gd name="T60" fmla="*/ 33 w 33"/>
                <a:gd name="T61" fmla="*/ 19 h 40"/>
                <a:gd name="T62" fmla="*/ 25 w 33"/>
                <a:gd name="T63" fmla="*/ 16 h 40"/>
                <a:gd name="T64" fmla="*/ 25 w 33"/>
                <a:gd name="T65" fmla="*/ 12 h 40"/>
                <a:gd name="T66" fmla="*/ 23 w 33"/>
                <a:gd name="T67" fmla="*/ 9 h 40"/>
                <a:gd name="T68" fmla="*/ 20 w 33"/>
                <a:gd name="T69" fmla="*/ 7 h 40"/>
                <a:gd name="T70" fmla="*/ 16 w 33"/>
                <a:gd name="T71" fmla="*/ 6 h 40"/>
                <a:gd name="T72" fmla="*/ 13 w 33"/>
                <a:gd name="T73" fmla="*/ 7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6 h 40"/>
                <a:gd name="T80" fmla="*/ 25 w 33"/>
                <a:gd name="T8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19"/>
                    <a:pt x="33" y="20"/>
                    <a:pt x="33" y="21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4"/>
                    <a:pt x="8" y="26"/>
                    <a:pt x="9" y="27"/>
                  </a:cubicBezTo>
                  <a:cubicBezTo>
                    <a:pt x="9" y="28"/>
                    <a:pt x="10" y="29"/>
                    <a:pt x="11" y="30"/>
                  </a:cubicBezTo>
                  <a:cubicBezTo>
                    <a:pt x="12" y="31"/>
                    <a:pt x="13" y="32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0" y="32"/>
                    <a:pt x="21" y="32"/>
                    <a:pt x="22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4" y="31"/>
                    <a:pt x="25" y="30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7"/>
                    <a:pt x="25" y="38"/>
                    <a:pt x="24" y="38"/>
                  </a:cubicBezTo>
                  <a:cubicBezTo>
                    <a:pt x="23" y="39"/>
                    <a:pt x="22" y="39"/>
                    <a:pt x="21" y="39"/>
                  </a:cubicBezTo>
                  <a:cubicBezTo>
                    <a:pt x="20" y="39"/>
                    <a:pt x="18" y="40"/>
                    <a:pt x="17" y="40"/>
                  </a:cubicBezTo>
                  <a:cubicBezTo>
                    <a:pt x="15" y="40"/>
                    <a:pt x="13" y="39"/>
                    <a:pt x="12" y="39"/>
                  </a:cubicBezTo>
                  <a:cubicBezTo>
                    <a:pt x="11" y="38"/>
                    <a:pt x="9" y="38"/>
                    <a:pt x="8" y="37"/>
                  </a:cubicBezTo>
                  <a:cubicBezTo>
                    <a:pt x="7" y="36"/>
                    <a:pt x="6" y="35"/>
                    <a:pt x="5" y="34"/>
                  </a:cubicBezTo>
                  <a:cubicBezTo>
                    <a:pt x="4" y="34"/>
                    <a:pt x="3" y="32"/>
                    <a:pt x="3" y="31"/>
                  </a:cubicBezTo>
                  <a:cubicBezTo>
                    <a:pt x="2" y="29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2" y="8"/>
                    <a:pt x="3" y="6"/>
                    <a:pt x="5" y="5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2" y="0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0" y="7"/>
                    <a:pt x="31" y="9"/>
                    <a:pt x="32" y="11"/>
                  </a:cubicBezTo>
                  <a:cubicBezTo>
                    <a:pt x="33" y="14"/>
                    <a:pt x="33" y="16"/>
                    <a:pt x="33" y="19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3"/>
                    <a:pt x="25" y="12"/>
                  </a:cubicBezTo>
                  <a:cubicBezTo>
                    <a:pt x="24" y="11"/>
                    <a:pt x="24" y="10"/>
                    <a:pt x="23" y="9"/>
                  </a:cubicBezTo>
                  <a:cubicBezTo>
                    <a:pt x="22" y="8"/>
                    <a:pt x="21" y="8"/>
                    <a:pt x="20" y="7"/>
                  </a:cubicBezTo>
                  <a:cubicBezTo>
                    <a:pt x="19" y="7"/>
                    <a:pt x="18" y="6"/>
                    <a:pt x="16" y="6"/>
                  </a:cubicBezTo>
                  <a:cubicBezTo>
                    <a:pt x="15" y="6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3"/>
                    <a:pt x="8" y="14"/>
                    <a:pt x="8" y="16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28" name="Freeform 46">
              <a:extLst>
                <a:ext uri="{FF2B5EF4-FFF2-40B4-BE49-F238E27FC236}">
                  <a16:creationId xmlns:a16="http://schemas.microsoft.com/office/drawing/2014/main" id="{FE985025-CAA5-44F2-9174-87CD1D8BA18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295927" y="6212575"/>
              <a:ext cx="57543" cy="99391"/>
            </a:xfrm>
            <a:custGeom>
              <a:avLst/>
              <a:gdLst>
                <a:gd name="T0" fmla="*/ 21 w 23"/>
                <a:gd name="T1" fmla="*/ 8 h 39"/>
                <a:gd name="T2" fmla="*/ 18 w 23"/>
                <a:gd name="T3" fmla="*/ 7 h 39"/>
                <a:gd name="T4" fmla="*/ 15 w 23"/>
                <a:gd name="T5" fmla="*/ 7 h 39"/>
                <a:gd name="T6" fmla="*/ 10 w 23"/>
                <a:gd name="T7" fmla="*/ 9 h 39"/>
                <a:gd name="T8" fmla="*/ 8 w 23"/>
                <a:gd name="T9" fmla="*/ 17 h 39"/>
                <a:gd name="T10" fmla="*/ 8 w 23"/>
                <a:gd name="T11" fmla="*/ 39 h 39"/>
                <a:gd name="T12" fmla="*/ 0 w 23"/>
                <a:gd name="T13" fmla="*/ 39 h 39"/>
                <a:gd name="T14" fmla="*/ 0 w 23"/>
                <a:gd name="T15" fmla="*/ 0 h 39"/>
                <a:gd name="T16" fmla="*/ 8 w 23"/>
                <a:gd name="T17" fmla="*/ 0 h 39"/>
                <a:gd name="T18" fmla="*/ 8 w 23"/>
                <a:gd name="T19" fmla="*/ 4 h 39"/>
                <a:gd name="T20" fmla="*/ 9 w 23"/>
                <a:gd name="T21" fmla="*/ 2 h 39"/>
                <a:gd name="T22" fmla="*/ 11 w 23"/>
                <a:gd name="T23" fmla="*/ 1 h 39"/>
                <a:gd name="T24" fmla="*/ 14 w 23"/>
                <a:gd name="T25" fmla="*/ 0 h 39"/>
                <a:gd name="T26" fmla="*/ 16 w 23"/>
                <a:gd name="T27" fmla="*/ 0 h 39"/>
                <a:gd name="T28" fmla="*/ 20 w 23"/>
                <a:gd name="T29" fmla="*/ 0 h 39"/>
                <a:gd name="T30" fmla="*/ 23 w 23"/>
                <a:gd name="T31" fmla="*/ 1 h 39"/>
                <a:gd name="T32" fmla="*/ 21 w 23"/>
                <a:gd name="T33" fmla="*/ 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39">
                  <a:moveTo>
                    <a:pt x="21" y="8"/>
                  </a:moveTo>
                  <a:cubicBezTo>
                    <a:pt x="20" y="8"/>
                    <a:pt x="19" y="8"/>
                    <a:pt x="18" y="7"/>
                  </a:cubicBezTo>
                  <a:cubicBezTo>
                    <a:pt x="17" y="7"/>
                    <a:pt x="16" y="7"/>
                    <a:pt x="15" y="7"/>
                  </a:cubicBezTo>
                  <a:cubicBezTo>
                    <a:pt x="13" y="7"/>
                    <a:pt x="11" y="8"/>
                    <a:pt x="10" y="9"/>
                  </a:cubicBezTo>
                  <a:cubicBezTo>
                    <a:pt x="8" y="11"/>
                    <a:pt x="8" y="14"/>
                    <a:pt x="8" y="1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9" y="3"/>
                    <a:pt x="9" y="2"/>
                  </a:cubicBezTo>
                  <a:cubicBezTo>
                    <a:pt x="10" y="2"/>
                    <a:pt x="10" y="1"/>
                    <a:pt x="11" y="1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8" y="0"/>
                    <a:pt x="19" y="0"/>
                    <a:pt x="20" y="0"/>
                  </a:cubicBezTo>
                  <a:cubicBezTo>
                    <a:pt x="21" y="0"/>
                    <a:pt x="22" y="1"/>
                    <a:pt x="23" y="1"/>
                  </a:cubicBezTo>
                  <a:lnTo>
                    <a:pt x="21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29" name="Freeform 47">
              <a:extLst>
                <a:ext uri="{FF2B5EF4-FFF2-40B4-BE49-F238E27FC236}">
                  <a16:creationId xmlns:a16="http://schemas.microsoft.com/office/drawing/2014/main" id="{1105FBBE-AD06-4F22-94D8-E2E98185FAA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346494" y="6284068"/>
              <a:ext cx="29644" cy="29643"/>
            </a:xfrm>
            <a:custGeom>
              <a:avLst/>
              <a:gdLst>
                <a:gd name="T0" fmla="*/ 12 w 12"/>
                <a:gd name="T1" fmla="*/ 6 h 12"/>
                <a:gd name="T2" fmla="*/ 11 w 12"/>
                <a:gd name="T3" fmla="*/ 8 h 12"/>
                <a:gd name="T4" fmla="*/ 10 w 12"/>
                <a:gd name="T5" fmla="*/ 10 h 12"/>
                <a:gd name="T6" fmla="*/ 8 w 12"/>
                <a:gd name="T7" fmla="*/ 11 h 12"/>
                <a:gd name="T8" fmla="*/ 6 w 12"/>
                <a:gd name="T9" fmla="*/ 12 h 12"/>
                <a:gd name="T10" fmla="*/ 3 w 12"/>
                <a:gd name="T11" fmla="*/ 11 h 12"/>
                <a:gd name="T12" fmla="*/ 2 w 12"/>
                <a:gd name="T13" fmla="*/ 10 h 12"/>
                <a:gd name="T14" fmla="*/ 0 w 12"/>
                <a:gd name="T15" fmla="*/ 8 h 12"/>
                <a:gd name="T16" fmla="*/ 0 w 12"/>
                <a:gd name="T17" fmla="*/ 6 h 12"/>
                <a:gd name="T18" fmla="*/ 0 w 12"/>
                <a:gd name="T19" fmla="*/ 4 h 12"/>
                <a:gd name="T20" fmla="*/ 2 w 12"/>
                <a:gd name="T21" fmla="*/ 2 h 12"/>
                <a:gd name="T22" fmla="*/ 3 w 12"/>
                <a:gd name="T23" fmla="*/ 0 h 12"/>
                <a:gd name="T24" fmla="*/ 6 w 12"/>
                <a:gd name="T25" fmla="*/ 0 h 12"/>
                <a:gd name="T26" fmla="*/ 8 w 12"/>
                <a:gd name="T27" fmla="*/ 0 h 12"/>
                <a:gd name="T28" fmla="*/ 10 w 12"/>
                <a:gd name="T29" fmla="*/ 2 h 12"/>
                <a:gd name="T30" fmla="*/ 11 w 12"/>
                <a:gd name="T31" fmla="*/ 4 h 12"/>
                <a:gd name="T32" fmla="*/ 12 w 12"/>
                <a:gd name="T33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2">
                  <a:moveTo>
                    <a:pt x="12" y="6"/>
                  </a:moveTo>
                  <a:cubicBezTo>
                    <a:pt x="12" y="7"/>
                    <a:pt x="11" y="7"/>
                    <a:pt x="11" y="8"/>
                  </a:cubicBezTo>
                  <a:cubicBezTo>
                    <a:pt x="11" y="9"/>
                    <a:pt x="10" y="9"/>
                    <a:pt x="10" y="10"/>
                  </a:cubicBezTo>
                  <a:cubicBezTo>
                    <a:pt x="9" y="10"/>
                    <a:pt x="9" y="11"/>
                    <a:pt x="8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5" y="12"/>
                    <a:pt x="4" y="11"/>
                    <a:pt x="3" y="11"/>
                  </a:cubicBezTo>
                  <a:cubicBezTo>
                    <a:pt x="3" y="11"/>
                    <a:pt x="2" y="10"/>
                    <a:pt x="2" y="10"/>
                  </a:cubicBezTo>
                  <a:cubicBezTo>
                    <a:pt x="1" y="9"/>
                    <a:pt x="1" y="9"/>
                    <a:pt x="0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2" y="1"/>
                    <a:pt x="3" y="1"/>
                    <a:pt x="3" y="0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7" y="0"/>
                    <a:pt x="7" y="0"/>
                    <a:pt x="8" y="0"/>
                  </a:cubicBezTo>
                  <a:cubicBezTo>
                    <a:pt x="9" y="1"/>
                    <a:pt x="9" y="1"/>
                    <a:pt x="10" y="2"/>
                  </a:cubicBezTo>
                  <a:cubicBezTo>
                    <a:pt x="10" y="2"/>
                    <a:pt x="11" y="3"/>
                    <a:pt x="11" y="4"/>
                  </a:cubicBezTo>
                  <a:cubicBezTo>
                    <a:pt x="11" y="4"/>
                    <a:pt x="12" y="5"/>
                    <a:pt x="12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30" name="Freeform 48">
              <a:extLst>
                <a:ext uri="{FF2B5EF4-FFF2-40B4-BE49-F238E27FC236}">
                  <a16:creationId xmlns:a16="http://schemas.microsoft.com/office/drawing/2014/main" id="{8141824A-6AD4-4B53-B837-71461DD538C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98115" y="6388691"/>
              <a:ext cx="94161" cy="130778"/>
            </a:xfrm>
            <a:custGeom>
              <a:avLst/>
              <a:gdLst>
                <a:gd name="T0" fmla="*/ 32 w 54"/>
                <a:gd name="T1" fmla="*/ 12 h 75"/>
                <a:gd name="T2" fmla="*/ 32 w 54"/>
                <a:gd name="T3" fmla="*/ 75 h 75"/>
                <a:gd name="T4" fmla="*/ 22 w 54"/>
                <a:gd name="T5" fmla="*/ 75 h 75"/>
                <a:gd name="T6" fmla="*/ 22 w 54"/>
                <a:gd name="T7" fmla="*/ 12 h 75"/>
                <a:gd name="T8" fmla="*/ 0 w 54"/>
                <a:gd name="T9" fmla="*/ 12 h 75"/>
                <a:gd name="T10" fmla="*/ 0 w 54"/>
                <a:gd name="T11" fmla="*/ 0 h 75"/>
                <a:gd name="T12" fmla="*/ 54 w 54"/>
                <a:gd name="T13" fmla="*/ 0 h 75"/>
                <a:gd name="T14" fmla="*/ 54 w 54"/>
                <a:gd name="T15" fmla="*/ 12 h 75"/>
                <a:gd name="T16" fmla="*/ 32 w 54"/>
                <a:gd name="T17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75">
                  <a:moveTo>
                    <a:pt x="32" y="12"/>
                  </a:moveTo>
                  <a:lnTo>
                    <a:pt x="32" y="75"/>
                  </a:lnTo>
                  <a:lnTo>
                    <a:pt x="22" y="75"/>
                  </a:lnTo>
                  <a:lnTo>
                    <a:pt x="22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54" y="0"/>
                  </a:lnTo>
                  <a:lnTo>
                    <a:pt x="54" y="12"/>
                  </a:lnTo>
                  <a:lnTo>
                    <a:pt x="32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31" name="Freeform 49">
              <a:extLst>
                <a:ext uri="{FF2B5EF4-FFF2-40B4-BE49-F238E27FC236}">
                  <a16:creationId xmlns:a16="http://schemas.microsoft.com/office/drawing/2014/main" id="{1CEF1D95-CD6C-417A-9539-CB4DBAA5E07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09713" y="6383459"/>
              <a:ext cx="78468" cy="136010"/>
            </a:xfrm>
            <a:custGeom>
              <a:avLst/>
              <a:gdLst>
                <a:gd name="T0" fmla="*/ 23 w 31"/>
                <a:gd name="T1" fmla="*/ 53 h 53"/>
                <a:gd name="T2" fmla="*/ 23 w 31"/>
                <a:gd name="T3" fmla="*/ 32 h 53"/>
                <a:gd name="T4" fmla="*/ 21 w 31"/>
                <a:gd name="T5" fmla="*/ 24 h 53"/>
                <a:gd name="T6" fmla="*/ 15 w 31"/>
                <a:gd name="T7" fmla="*/ 21 h 53"/>
                <a:gd name="T8" fmla="*/ 12 w 31"/>
                <a:gd name="T9" fmla="*/ 22 h 53"/>
                <a:gd name="T10" fmla="*/ 9 w 31"/>
                <a:gd name="T11" fmla="*/ 24 h 53"/>
                <a:gd name="T12" fmla="*/ 8 w 31"/>
                <a:gd name="T13" fmla="*/ 27 h 53"/>
                <a:gd name="T14" fmla="*/ 7 w 31"/>
                <a:gd name="T15" fmla="*/ 31 h 53"/>
                <a:gd name="T16" fmla="*/ 7 w 31"/>
                <a:gd name="T17" fmla="*/ 53 h 53"/>
                <a:gd name="T18" fmla="*/ 0 w 31"/>
                <a:gd name="T19" fmla="*/ 53 h 53"/>
                <a:gd name="T20" fmla="*/ 0 w 31"/>
                <a:gd name="T21" fmla="*/ 4 h 53"/>
                <a:gd name="T22" fmla="*/ 7 w 31"/>
                <a:gd name="T23" fmla="*/ 0 h 53"/>
                <a:gd name="T24" fmla="*/ 7 w 31"/>
                <a:gd name="T25" fmla="*/ 19 h 53"/>
                <a:gd name="T26" fmla="*/ 9 w 31"/>
                <a:gd name="T27" fmla="*/ 17 h 53"/>
                <a:gd name="T28" fmla="*/ 11 w 31"/>
                <a:gd name="T29" fmla="*/ 15 h 53"/>
                <a:gd name="T30" fmla="*/ 14 w 31"/>
                <a:gd name="T31" fmla="*/ 14 h 53"/>
                <a:gd name="T32" fmla="*/ 17 w 31"/>
                <a:gd name="T33" fmla="*/ 14 h 53"/>
                <a:gd name="T34" fmla="*/ 23 w 31"/>
                <a:gd name="T35" fmla="*/ 15 h 53"/>
                <a:gd name="T36" fmla="*/ 27 w 31"/>
                <a:gd name="T37" fmla="*/ 18 h 53"/>
                <a:gd name="T38" fmla="*/ 30 w 31"/>
                <a:gd name="T39" fmla="*/ 24 h 53"/>
                <a:gd name="T40" fmla="*/ 31 w 31"/>
                <a:gd name="T41" fmla="*/ 31 h 53"/>
                <a:gd name="T42" fmla="*/ 31 w 31"/>
                <a:gd name="T43" fmla="*/ 53 h 53"/>
                <a:gd name="T44" fmla="*/ 23 w 31"/>
                <a:gd name="T4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3">
                  <a:moveTo>
                    <a:pt x="23" y="53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2" y="25"/>
                    <a:pt x="21" y="24"/>
                  </a:cubicBezTo>
                  <a:cubicBezTo>
                    <a:pt x="20" y="22"/>
                    <a:pt x="18" y="21"/>
                    <a:pt x="15" y="21"/>
                  </a:cubicBezTo>
                  <a:cubicBezTo>
                    <a:pt x="14" y="21"/>
                    <a:pt x="13" y="21"/>
                    <a:pt x="12" y="22"/>
                  </a:cubicBezTo>
                  <a:cubicBezTo>
                    <a:pt x="11" y="22"/>
                    <a:pt x="10" y="23"/>
                    <a:pt x="9" y="24"/>
                  </a:cubicBezTo>
                  <a:cubicBezTo>
                    <a:pt x="9" y="24"/>
                    <a:pt x="8" y="25"/>
                    <a:pt x="8" y="27"/>
                  </a:cubicBezTo>
                  <a:cubicBezTo>
                    <a:pt x="7" y="28"/>
                    <a:pt x="7" y="29"/>
                    <a:pt x="7" y="31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8" y="17"/>
                    <a:pt x="9" y="17"/>
                  </a:cubicBezTo>
                  <a:cubicBezTo>
                    <a:pt x="10" y="16"/>
                    <a:pt x="10" y="16"/>
                    <a:pt x="11" y="15"/>
                  </a:cubicBezTo>
                  <a:cubicBezTo>
                    <a:pt x="12" y="15"/>
                    <a:pt x="13" y="15"/>
                    <a:pt x="14" y="14"/>
                  </a:cubicBezTo>
                  <a:cubicBezTo>
                    <a:pt x="15" y="14"/>
                    <a:pt x="16" y="14"/>
                    <a:pt x="17" y="14"/>
                  </a:cubicBezTo>
                  <a:cubicBezTo>
                    <a:pt x="19" y="14"/>
                    <a:pt x="21" y="14"/>
                    <a:pt x="23" y="15"/>
                  </a:cubicBezTo>
                  <a:cubicBezTo>
                    <a:pt x="25" y="16"/>
                    <a:pt x="26" y="17"/>
                    <a:pt x="27" y="18"/>
                  </a:cubicBezTo>
                  <a:cubicBezTo>
                    <a:pt x="28" y="20"/>
                    <a:pt x="29" y="22"/>
                    <a:pt x="30" y="24"/>
                  </a:cubicBezTo>
                  <a:cubicBezTo>
                    <a:pt x="30" y="26"/>
                    <a:pt x="31" y="29"/>
                    <a:pt x="31" y="31"/>
                  </a:cubicBezTo>
                  <a:cubicBezTo>
                    <a:pt x="31" y="53"/>
                    <a:pt x="31" y="53"/>
                    <a:pt x="31" y="53"/>
                  </a:cubicBezTo>
                  <a:lnTo>
                    <a:pt x="23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32" name="Freeform 50">
              <a:extLst>
                <a:ext uri="{FF2B5EF4-FFF2-40B4-BE49-F238E27FC236}">
                  <a16:creationId xmlns:a16="http://schemas.microsoft.com/office/drawing/2014/main" id="{BF6CB5D3-9648-4D73-AB7C-5374814E5BA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05618" y="6418333"/>
              <a:ext cx="85443" cy="102879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3 h 40"/>
                <a:gd name="T6" fmla="*/ 7 w 33"/>
                <a:gd name="T7" fmla="*/ 23 h 40"/>
                <a:gd name="T8" fmla="*/ 9 w 33"/>
                <a:gd name="T9" fmla="*/ 28 h 40"/>
                <a:gd name="T10" fmla="*/ 11 w 33"/>
                <a:gd name="T11" fmla="*/ 31 h 40"/>
                <a:gd name="T12" fmla="*/ 14 w 33"/>
                <a:gd name="T13" fmla="*/ 33 h 40"/>
                <a:gd name="T14" fmla="*/ 17 w 33"/>
                <a:gd name="T15" fmla="*/ 33 h 40"/>
                <a:gd name="T16" fmla="*/ 19 w 33"/>
                <a:gd name="T17" fmla="*/ 33 h 40"/>
                <a:gd name="T18" fmla="*/ 22 w 33"/>
                <a:gd name="T19" fmla="*/ 32 h 40"/>
                <a:gd name="T20" fmla="*/ 23 w 33"/>
                <a:gd name="T21" fmla="*/ 32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9 h 40"/>
                <a:gd name="T30" fmla="*/ 21 w 33"/>
                <a:gd name="T31" fmla="*/ 40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8 h 40"/>
                <a:gd name="T38" fmla="*/ 5 w 33"/>
                <a:gd name="T39" fmla="*/ 35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1 w 33"/>
                <a:gd name="T47" fmla="*/ 12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2 h 40"/>
                <a:gd name="T56" fmla="*/ 29 w 33"/>
                <a:gd name="T57" fmla="*/ 6 h 40"/>
                <a:gd name="T58" fmla="*/ 32 w 33"/>
                <a:gd name="T59" fmla="*/ 12 h 40"/>
                <a:gd name="T60" fmla="*/ 33 w 33"/>
                <a:gd name="T61" fmla="*/ 19 h 40"/>
                <a:gd name="T62" fmla="*/ 25 w 33"/>
                <a:gd name="T63" fmla="*/ 17 h 40"/>
                <a:gd name="T64" fmla="*/ 25 w 33"/>
                <a:gd name="T65" fmla="*/ 13 h 40"/>
                <a:gd name="T66" fmla="*/ 23 w 33"/>
                <a:gd name="T67" fmla="*/ 10 h 40"/>
                <a:gd name="T68" fmla="*/ 20 w 33"/>
                <a:gd name="T69" fmla="*/ 8 h 40"/>
                <a:gd name="T70" fmla="*/ 16 w 33"/>
                <a:gd name="T71" fmla="*/ 7 h 40"/>
                <a:gd name="T72" fmla="*/ 13 w 33"/>
                <a:gd name="T73" fmla="*/ 8 h 40"/>
                <a:gd name="T74" fmla="*/ 10 w 33"/>
                <a:gd name="T75" fmla="*/ 9 h 40"/>
                <a:gd name="T76" fmla="*/ 9 w 33"/>
                <a:gd name="T77" fmla="*/ 12 h 40"/>
                <a:gd name="T78" fmla="*/ 8 w 33"/>
                <a:gd name="T79" fmla="*/ 17 h 40"/>
                <a:gd name="T80" fmla="*/ 25 w 33"/>
                <a:gd name="T8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20"/>
                    <a:pt x="33" y="21"/>
                    <a:pt x="33" y="21"/>
                  </a:cubicBezTo>
                  <a:cubicBezTo>
                    <a:pt x="33" y="22"/>
                    <a:pt x="33" y="22"/>
                    <a:pt x="33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8" y="25"/>
                    <a:pt x="8" y="26"/>
                    <a:pt x="9" y="28"/>
                  </a:cubicBezTo>
                  <a:cubicBezTo>
                    <a:pt x="9" y="29"/>
                    <a:pt x="10" y="30"/>
                    <a:pt x="11" y="31"/>
                  </a:cubicBezTo>
                  <a:cubicBezTo>
                    <a:pt x="12" y="32"/>
                    <a:pt x="13" y="32"/>
                    <a:pt x="14" y="33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19" y="33"/>
                  </a:cubicBezTo>
                  <a:cubicBezTo>
                    <a:pt x="20" y="33"/>
                    <a:pt x="21" y="33"/>
                    <a:pt x="22" y="32"/>
                  </a:cubicBezTo>
                  <a:cubicBezTo>
                    <a:pt x="22" y="32"/>
                    <a:pt x="23" y="32"/>
                    <a:pt x="23" y="32"/>
                  </a:cubicBezTo>
                  <a:cubicBezTo>
                    <a:pt x="24" y="31"/>
                    <a:pt x="25" y="31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6"/>
                    <a:pt x="28" y="37"/>
                    <a:pt x="27" y="37"/>
                  </a:cubicBezTo>
                  <a:cubicBezTo>
                    <a:pt x="26" y="38"/>
                    <a:pt x="25" y="38"/>
                    <a:pt x="24" y="39"/>
                  </a:cubicBezTo>
                  <a:cubicBezTo>
                    <a:pt x="23" y="39"/>
                    <a:pt x="22" y="40"/>
                    <a:pt x="21" y="40"/>
                  </a:cubicBezTo>
                  <a:cubicBezTo>
                    <a:pt x="20" y="40"/>
                    <a:pt x="18" y="40"/>
                    <a:pt x="17" y="40"/>
                  </a:cubicBezTo>
                  <a:cubicBezTo>
                    <a:pt x="15" y="40"/>
                    <a:pt x="13" y="40"/>
                    <a:pt x="12" y="39"/>
                  </a:cubicBezTo>
                  <a:cubicBezTo>
                    <a:pt x="11" y="39"/>
                    <a:pt x="9" y="38"/>
                    <a:pt x="8" y="38"/>
                  </a:cubicBezTo>
                  <a:cubicBezTo>
                    <a:pt x="7" y="37"/>
                    <a:pt x="6" y="36"/>
                    <a:pt x="5" y="35"/>
                  </a:cubicBezTo>
                  <a:cubicBezTo>
                    <a:pt x="4" y="34"/>
                    <a:pt x="3" y="33"/>
                    <a:pt x="3" y="31"/>
                  </a:cubicBezTo>
                  <a:cubicBezTo>
                    <a:pt x="2" y="30"/>
                    <a:pt x="1" y="28"/>
                    <a:pt x="1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7"/>
                    <a:pt x="0" y="14"/>
                    <a:pt x="1" y="12"/>
                  </a:cubicBezTo>
                  <a:cubicBezTo>
                    <a:pt x="2" y="9"/>
                    <a:pt x="3" y="7"/>
                    <a:pt x="5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4" y="0"/>
                    <a:pt x="17" y="0"/>
                  </a:cubicBezTo>
                  <a:cubicBezTo>
                    <a:pt x="20" y="0"/>
                    <a:pt x="22" y="1"/>
                    <a:pt x="24" y="2"/>
                  </a:cubicBezTo>
                  <a:cubicBezTo>
                    <a:pt x="26" y="3"/>
                    <a:pt x="28" y="4"/>
                    <a:pt x="29" y="6"/>
                  </a:cubicBezTo>
                  <a:cubicBezTo>
                    <a:pt x="30" y="8"/>
                    <a:pt x="31" y="10"/>
                    <a:pt x="32" y="12"/>
                  </a:cubicBezTo>
                  <a:cubicBezTo>
                    <a:pt x="33" y="14"/>
                    <a:pt x="33" y="17"/>
                    <a:pt x="33" y="19"/>
                  </a:cubicBezTo>
                  <a:close/>
                  <a:moveTo>
                    <a:pt x="25" y="17"/>
                  </a:moveTo>
                  <a:cubicBezTo>
                    <a:pt x="25" y="15"/>
                    <a:pt x="25" y="14"/>
                    <a:pt x="25" y="13"/>
                  </a:cubicBezTo>
                  <a:cubicBezTo>
                    <a:pt x="24" y="12"/>
                    <a:pt x="24" y="11"/>
                    <a:pt x="23" y="10"/>
                  </a:cubicBezTo>
                  <a:cubicBezTo>
                    <a:pt x="22" y="9"/>
                    <a:pt x="21" y="8"/>
                    <a:pt x="20" y="8"/>
                  </a:cubicBezTo>
                  <a:cubicBezTo>
                    <a:pt x="19" y="7"/>
                    <a:pt x="18" y="7"/>
                    <a:pt x="16" y="7"/>
                  </a:cubicBezTo>
                  <a:cubicBezTo>
                    <a:pt x="15" y="7"/>
                    <a:pt x="14" y="7"/>
                    <a:pt x="13" y="8"/>
                  </a:cubicBezTo>
                  <a:cubicBezTo>
                    <a:pt x="12" y="8"/>
                    <a:pt x="11" y="9"/>
                    <a:pt x="10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4"/>
                    <a:pt x="8" y="15"/>
                    <a:pt x="8" y="17"/>
                  </a:cubicBezTo>
                  <a:lnTo>
                    <a:pt x="25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33" name="Freeform 51">
              <a:extLst>
                <a:ext uri="{FF2B5EF4-FFF2-40B4-BE49-F238E27FC236}">
                  <a16:creationId xmlns:a16="http://schemas.microsoft.com/office/drawing/2014/main" id="{55F0E322-3AEE-482E-8E59-9FB04FACA93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57320" y="6383459"/>
              <a:ext cx="83698" cy="137753"/>
            </a:xfrm>
            <a:custGeom>
              <a:avLst/>
              <a:gdLst>
                <a:gd name="T0" fmla="*/ 33 w 33"/>
                <a:gd name="T1" fmla="*/ 35 h 54"/>
                <a:gd name="T2" fmla="*/ 31 w 33"/>
                <a:gd name="T3" fmla="*/ 43 h 54"/>
                <a:gd name="T4" fmla="*/ 28 w 33"/>
                <a:gd name="T5" fmla="*/ 49 h 54"/>
                <a:gd name="T6" fmla="*/ 23 w 33"/>
                <a:gd name="T7" fmla="*/ 53 h 54"/>
                <a:gd name="T8" fmla="*/ 17 w 33"/>
                <a:gd name="T9" fmla="*/ 54 h 54"/>
                <a:gd name="T10" fmla="*/ 12 w 33"/>
                <a:gd name="T11" fmla="*/ 53 h 54"/>
                <a:gd name="T12" fmla="*/ 8 w 33"/>
                <a:gd name="T13" fmla="*/ 50 h 54"/>
                <a:gd name="T14" fmla="*/ 8 w 33"/>
                <a:gd name="T15" fmla="*/ 53 h 54"/>
                <a:gd name="T16" fmla="*/ 0 w 33"/>
                <a:gd name="T17" fmla="*/ 53 h 54"/>
                <a:gd name="T18" fmla="*/ 0 w 33"/>
                <a:gd name="T19" fmla="*/ 4 h 54"/>
                <a:gd name="T20" fmla="*/ 8 w 33"/>
                <a:gd name="T21" fmla="*/ 0 h 54"/>
                <a:gd name="T22" fmla="*/ 8 w 33"/>
                <a:gd name="T23" fmla="*/ 19 h 54"/>
                <a:gd name="T24" fmla="*/ 10 w 33"/>
                <a:gd name="T25" fmla="*/ 17 h 54"/>
                <a:gd name="T26" fmla="*/ 12 w 33"/>
                <a:gd name="T27" fmla="*/ 16 h 54"/>
                <a:gd name="T28" fmla="*/ 14 w 33"/>
                <a:gd name="T29" fmla="*/ 14 h 54"/>
                <a:gd name="T30" fmla="*/ 18 w 33"/>
                <a:gd name="T31" fmla="*/ 14 h 54"/>
                <a:gd name="T32" fmla="*/ 24 w 33"/>
                <a:gd name="T33" fmla="*/ 15 h 54"/>
                <a:gd name="T34" fmla="*/ 28 w 33"/>
                <a:gd name="T35" fmla="*/ 19 h 54"/>
                <a:gd name="T36" fmla="*/ 31 w 33"/>
                <a:gd name="T37" fmla="*/ 25 h 54"/>
                <a:gd name="T38" fmla="*/ 33 w 33"/>
                <a:gd name="T39" fmla="*/ 35 h 54"/>
                <a:gd name="T40" fmla="*/ 25 w 33"/>
                <a:gd name="T41" fmla="*/ 35 h 54"/>
                <a:gd name="T42" fmla="*/ 23 w 33"/>
                <a:gd name="T43" fmla="*/ 24 h 54"/>
                <a:gd name="T44" fmla="*/ 16 w 33"/>
                <a:gd name="T45" fmla="*/ 21 h 54"/>
                <a:gd name="T46" fmla="*/ 14 w 33"/>
                <a:gd name="T47" fmla="*/ 21 h 54"/>
                <a:gd name="T48" fmla="*/ 11 w 33"/>
                <a:gd name="T49" fmla="*/ 23 h 54"/>
                <a:gd name="T50" fmla="*/ 9 w 33"/>
                <a:gd name="T51" fmla="*/ 24 h 54"/>
                <a:gd name="T52" fmla="*/ 8 w 33"/>
                <a:gd name="T53" fmla="*/ 26 h 54"/>
                <a:gd name="T54" fmla="*/ 8 w 33"/>
                <a:gd name="T55" fmla="*/ 42 h 54"/>
                <a:gd name="T56" fmla="*/ 9 w 33"/>
                <a:gd name="T57" fmla="*/ 44 h 54"/>
                <a:gd name="T58" fmla="*/ 11 w 33"/>
                <a:gd name="T59" fmla="*/ 45 h 54"/>
                <a:gd name="T60" fmla="*/ 14 w 33"/>
                <a:gd name="T61" fmla="*/ 47 h 54"/>
                <a:gd name="T62" fmla="*/ 17 w 33"/>
                <a:gd name="T63" fmla="*/ 47 h 54"/>
                <a:gd name="T64" fmla="*/ 23 w 33"/>
                <a:gd name="T65" fmla="*/ 44 h 54"/>
                <a:gd name="T66" fmla="*/ 25 w 33"/>
                <a:gd name="T67" fmla="*/ 3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" h="54">
                  <a:moveTo>
                    <a:pt x="33" y="35"/>
                  </a:moveTo>
                  <a:cubicBezTo>
                    <a:pt x="33" y="38"/>
                    <a:pt x="32" y="41"/>
                    <a:pt x="31" y="43"/>
                  </a:cubicBezTo>
                  <a:cubicBezTo>
                    <a:pt x="30" y="46"/>
                    <a:pt x="29" y="48"/>
                    <a:pt x="28" y="49"/>
                  </a:cubicBezTo>
                  <a:cubicBezTo>
                    <a:pt x="27" y="51"/>
                    <a:pt x="25" y="52"/>
                    <a:pt x="23" y="53"/>
                  </a:cubicBezTo>
                  <a:cubicBezTo>
                    <a:pt x="21" y="54"/>
                    <a:pt x="19" y="54"/>
                    <a:pt x="17" y="54"/>
                  </a:cubicBezTo>
                  <a:cubicBezTo>
                    <a:pt x="16" y="54"/>
                    <a:pt x="14" y="54"/>
                    <a:pt x="12" y="53"/>
                  </a:cubicBezTo>
                  <a:cubicBezTo>
                    <a:pt x="10" y="52"/>
                    <a:pt x="9" y="51"/>
                    <a:pt x="8" y="50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1" y="16"/>
                    <a:pt x="11" y="16"/>
                    <a:pt x="12" y="16"/>
                  </a:cubicBezTo>
                  <a:cubicBezTo>
                    <a:pt x="13" y="15"/>
                    <a:pt x="13" y="15"/>
                    <a:pt x="14" y="14"/>
                  </a:cubicBezTo>
                  <a:cubicBezTo>
                    <a:pt x="15" y="14"/>
                    <a:pt x="16" y="14"/>
                    <a:pt x="18" y="14"/>
                  </a:cubicBezTo>
                  <a:cubicBezTo>
                    <a:pt x="20" y="14"/>
                    <a:pt x="22" y="14"/>
                    <a:pt x="24" y="15"/>
                  </a:cubicBezTo>
                  <a:cubicBezTo>
                    <a:pt x="25" y="16"/>
                    <a:pt x="27" y="17"/>
                    <a:pt x="28" y="19"/>
                  </a:cubicBezTo>
                  <a:cubicBezTo>
                    <a:pt x="30" y="21"/>
                    <a:pt x="31" y="23"/>
                    <a:pt x="31" y="25"/>
                  </a:cubicBezTo>
                  <a:cubicBezTo>
                    <a:pt x="32" y="28"/>
                    <a:pt x="33" y="31"/>
                    <a:pt x="33" y="35"/>
                  </a:cubicBezTo>
                  <a:close/>
                  <a:moveTo>
                    <a:pt x="25" y="35"/>
                  </a:moveTo>
                  <a:cubicBezTo>
                    <a:pt x="25" y="30"/>
                    <a:pt x="24" y="27"/>
                    <a:pt x="23" y="24"/>
                  </a:cubicBezTo>
                  <a:cubicBezTo>
                    <a:pt x="21" y="22"/>
                    <a:pt x="19" y="21"/>
                    <a:pt x="16" y="21"/>
                  </a:cubicBezTo>
                  <a:cubicBezTo>
                    <a:pt x="15" y="21"/>
                    <a:pt x="15" y="21"/>
                    <a:pt x="14" y="21"/>
                  </a:cubicBezTo>
                  <a:cubicBezTo>
                    <a:pt x="13" y="22"/>
                    <a:pt x="12" y="22"/>
                    <a:pt x="11" y="23"/>
                  </a:cubicBezTo>
                  <a:cubicBezTo>
                    <a:pt x="11" y="23"/>
                    <a:pt x="10" y="24"/>
                    <a:pt x="9" y="24"/>
                  </a:cubicBezTo>
                  <a:cubicBezTo>
                    <a:pt x="9" y="25"/>
                    <a:pt x="8" y="25"/>
                    <a:pt x="8" y="26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8" y="43"/>
                    <a:pt x="9" y="43"/>
                    <a:pt x="9" y="44"/>
                  </a:cubicBezTo>
                  <a:cubicBezTo>
                    <a:pt x="10" y="44"/>
                    <a:pt x="11" y="45"/>
                    <a:pt x="11" y="45"/>
                  </a:cubicBezTo>
                  <a:cubicBezTo>
                    <a:pt x="12" y="46"/>
                    <a:pt x="13" y="46"/>
                    <a:pt x="14" y="47"/>
                  </a:cubicBezTo>
                  <a:cubicBezTo>
                    <a:pt x="15" y="47"/>
                    <a:pt x="16" y="47"/>
                    <a:pt x="17" y="47"/>
                  </a:cubicBezTo>
                  <a:cubicBezTo>
                    <a:pt x="19" y="47"/>
                    <a:pt x="21" y="46"/>
                    <a:pt x="23" y="44"/>
                  </a:cubicBezTo>
                  <a:cubicBezTo>
                    <a:pt x="24" y="42"/>
                    <a:pt x="25" y="39"/>
                    <a:pt x="2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34" name="Freeform 52">
              <a:extLst>
                <a:ext uri="{FF2B5EF4-FFF2-40B4-BE49-F238E27FC236}">
                  <a16:creationId xmlns:a16="http://schemas.microsoft.com/office/drawing/2014/main" id="{0D3C59AD-7CCF-4166-9D21-3C348488931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956713" y="6418333"/>
              <a:ext cx="83698" cy="102879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2 w 33"/>
                <a:gd name="T5" fmla="*/ 23 h 40"/>
                <a:gd name="T6" fmla="*/ 7 w 33"/>
                <a:gd name="T7" fmla="*/ 23 h 40"/>
                <a:gd name="T8" fmla="*/ 8 w 33"/>
                <a:gd name="T9" fmla="*/ 28 h 40"/>
                <a:gd name="T10" fmla="*/ 10 w 33"/>
                <a:gd name="T11" fmla="*/ 31 h 40"/>
                <a:gd name="T12" fmla="*/ 13 w 33"/>
                <a:gd name="T13" fmla="*/ 33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2 h 40"/>
                <a:gd name="T22" fmla="*/ 25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4 w 33"/>
                <a:gd name="T29" fmla="*/ 39 h 40"/>
                <a:gd name="T30" fmla="*/ 21 w 33"/>
                <a:gd name="T31" fmla="*/ 40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8 h 40"/>
                <a:gd name="T38" fmla="*/ 5 w 33"/>
                <a:gd name="T39" fmla="*/ 35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2 h 40"/>
                <a:gd name="T48" fmla="*/ 4 w 33"/>
                <a:gd name="T49" fmla="*/ 5 h 40"/>
                <a:gd name="T50" fmla="*/ 10 w 33"/>
                <a:gd name="T51" fmla="*/ 1 h 40"/>
                <a:gd name="T52" fmla="*/ 16 w 33"/>
                <a:gd name="T53" fmla="*/ 0 h 40"/>
                <a:gd name="T54" fmla="*/ 24 w 33"/>
                <a:gd name="T55" fmla="*/ 2 h 40"/>
                <a:gd name="T56" fmla="*/ 29 w 33"/>
                <a:gd name="T57" fmla="*/ 6 h 40"/>
                <a:gd name="T58" fmla="*/ 32 w 33"/>
                <a:gd name="T59" fmla="*/ 12 h 40"/>
                <a:gd name="T60" fmla="*/ 33 w 33"/>
                <a:gd name="T61" fmla="*/ 19 h 40"/>
                <a:gd name="T62" fmla="*/ 25 w 33"/>
                <a:gd name="T63" fmla="*/ 17 h 40"/>
                <a:gd name="T64" fmla="*/ 24 w 33"/>
                <a:gd name="T65" fmla="*/ 13 h 40"/>
                <a:gd name="T66" fmla="*/ 23 w 33"/>
                <a:gd name="T67" fmla="*/ 10 h 40"/>
                <a:gd name="T68" fmla="*/ 20 w 33"/>
                <a:gd name="T69" fmla="*/ 8 h 40"/>
                <a:gd name="T70" fmla="*/ 16 w 33"/>
                <a:gd name="T71" fmla="*/ 7 h 40"/>
                <a:gd name="T72" fmla="*/ 12 w 33"/>
                <a:gd name="T73" fmla="*/ 8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7 h 40"/>
                <a:gd name="T80" fmla="*/ 25 w 33"/>
                <a:gd name="T8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20"/>
                    <a:pt x="33" y="21"/>
                    <a:pt x="33" y="21"/>
                  </a:cubicBezTo>
                  <a:cubicBezTo>
                    <a:pt x="33" y="22"/>
                    <a:pt x="32" y="22"/>
                    <a:pt x="32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5"/>
                    <a:pt x="8" y="26"/>
                    <a:pt x="8" y="28"/>
                  </a:cubicBezTo>
                  <a:cubicBezTo>
                    <a:pt x="9" y="29"/>
                    <a:pt x="10" y="30"/>
                    <a:pt x="10" y="31"/>
                  </a:cubicBezTo>
                  <a:cubicBezTo>
                    <a:pt x="11" y="32"/>
                    <a:pt x="12" y="32"/>
                    <a:pt x="13" y="33"/>
                  </a:cubicBezTo>
                  <a:cubicBezTo>
                    <a:pt x="14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3"/>
                    <a:pt x="21" y="33"/>
                    <a:pt x="21" y="32"/>
                  </a:cubicBezTo>
                  <a:cubicBezTo>
                    <a:pt x="22" y="32"/>
                    <a:pt x="22" y="32"/>
                    <a:pt x="23" y="32"/>
                  </a:cubicBezTo>
                  <a:cubicBezTo>
                    <a:pt x="24" y="31"/>
                    <a:pt x="24" y="31"/>
                    <a:pt x="25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6"/>
                    <a:pt x="28" y="37"/>
                    <a:pt x="27" y="37"/>
                  </a:cubicBezTo>
                  <a:cubicBezTo>
                    <a:pt x="26" y="38"/>
                    <a:pt x="25" y="38"/>
                    <a:pt x="24" y="39"/>
                  </a:cubicBezTo>
                  <a:cubicBezTo>
                    <a:pt x="23" y="39"/>
                    <a:pt x="22" y="40"/>
                    <a:pt x="21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5" y="40"/>
                    <a:pt x="13" y="40"/>
                    <a:pt x="12" y="39"/>
                  </a:cubicBezTo>
                  <a:cubicBezTo>
                    <a:pt x="10" y="39"/>
                    <a:pt x="9" y="38"/>
                    <a:pt x="8" y="38"/>
                  </a:cubicBezTo>
                  <a:cubicBezTo>
                    <a:pt x="7" y="37"/>
                    <a:pt x="6" y="36"/>
                    <a:pt x="5" y="35"/>
                  </a:cubicBezTo>
                  <a:cubicBezTo>
                    <a:pt x="4" y="34"/>
                    <a:pt x="3" y="33"/>
                    <a:pt x="2" y="31"/>
                  </a:cubicBezTo>
                  <a:cubicBezTo>
                    <a:pt x="1" y="30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7"/>
                    <a:pt x="0" y="14"/>
                    <a:pt x="1" y="12"/>
                  </a:cubicBezTo>
                  <a:cubicBezTo>
                    <a:pt x="2" y="9"/>
                    <a:pt x="3" y="7"/>
                    <a:pt x="4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9" y="0"/>
                    <a:pt x="22" y="1"/>
                    <a:pt x="24" y="2"/>
                  </a:cubicBezTo>
                  <a:cubicBezTo>
                    <a:pt x="26" y="3"/>
                    <a:pt x="27" y="4"/>
                    <a:pt x="29" y="6"/>
                  </a:cubicBezTo>
                  <a:cubicBezTo>
                    <a:pt x="30" y="8"/>
                    <a:pt x="31" y="10"/>
                    <a:pt x="32" y="12"/>
                  </a:cubicBezTo>
                  <a:cubicBezTo>
                    <a:pt x="32" y="14"/>
                    <a:pt x="33" y="17"/>
                    <a:pt x="33" y="19"/>
                  </a:cubicBezTo>
                  <a:close/>
                  <a:moveTo>
                    <a:pt x="25" y="17"/>
                  </a:moveTo>
                  <a:cubicBezTo>
                    <a:pt x="25" y="15"/>
                    <a:pt x="25" y="14"/>
                    <a:pt x="24" y="13"/>
                  </a:cubicBezTo>
                  <a:cubicBezTo>
                    <a:pt x="24" y="12"/>
                    <a:pt x="23" y="11"/>
                    <a:pt x="23" y="10"/>
                  </a:cubicBezTo>
                  <a:cubicBezTo>
                    <a:pt x="22" y="9"/>
                    <a:pt x="21" y="8"/>
                    <a:pt x="20" y="8"/>
                  </a:cubicBezTo>
                  <a:cubicBezTo>
                    <a:pt x="19" y="7"/>
                    <a:pt x="18" y="7"/>
                    <a:pt x="16" y="7"/>
                  </a:cubicBezTo>
                  <a:cubicBezTo>
                    <a:pt x="15" y="7"/>
                    <a:pt x="13" y="7"/>
                    <a:pt x="12" y="8"/>
                  </a:cubicBezTo>
                  <a:cubicBezTo>
                    <a:pt x="11" y="8"/>
                    <a:pt x="11" y="9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4"/>
                    <a:pt x="7" y="15"/>
                    <a:pt x="7" y="17"/>
                  </a:cubicBezTo>
                  <a:lnTo>
                    <a:pt x="25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35" name="Freeform 53">
              <a:extLst>
                <a:ext uri="{FF2B5EF4-FFF2-40B4-BE49-F238E27FC236}">
                  <a16:creationId xmlns:a16="http://schemas.microsoft.com/office/drawing/2014/main" id="{9C9DA4CE-7B4D-42AE-9264-92B7D7757DD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50873" y="6383459"/>
              <a:ext cx="55799" cy="137753"/>
            </a:xfrm>
            <a:custGeom>
              <a:avLst/>
              <a:gdLst>
                <a:gd name="T0" fmla="*/ 21 w 22"/>
                <a:gd name="T1" fmla="*/ 52 h 54"/>
                <a:gd name="T2" fmla="*/ 18 w 22"/>
                <a:gd name="T3" fmla="*/ 54 h 54"/>
                <a:gd name="T4" fmla="*/ 14 w 22"/>
                <a:gd name="T5" fmla="*/ 54 h 54"/>
                <a:gd name="T6" fmla="*/ 11 w 22"/>
                <a:gd name="T7" fmla="*/ 54 h 54"/>
                <a:gd name="T8" fmla="*/ 8 w 22"/>
                <a:gd name="T9" fmla="*/ 52 h 54"/>
                <a:gd name="T10" fmla="*/ 6 w 22"/>
                <a:gd name="T11" fmla="*/ 49 h 54"/>
                <a:gd name="T12" fmla="*/ 5 w 22"/>
                <a:gd name="T13" fmla="*/ 44 h 54"/>
                <a:gd name="T14" fmla="*/ 5 w 22"/>
                <a:gd name="T15" fmla="*/ 22 h 54"/>
                <a:gd name="T16" fmla="*/ 0 w 22"/>
                <a:gd name="T17" fmla="*/ 22 h 54"/>
                <a:gd name="T18" fmla="*/ 0 w 22"/>
                <a:gd name="T19" fmla="*/ 15 h 54"/>
                <a:gd name="T20" fmla="*/ 5 w 22"/>
                <a:gd name="T21" fmla="*/ 15 h 54"/>
                <a:gd name="T22" fmla="*/ 5 w 22"/>
                <a:gd name="T23" fmla="*/ 4 h 54"/>
                <a:gd name="T24" fmla="*/ 13 w 22"/>
                <a:gd name="T25" fmla="*/ 0 h 54"/>
                <a:gd name="T26" fmla="*/ 13 w 22"/>
                <a:gd name="T27" fmla="*/ 15 h 54"/>
                <a:gd name="T28" fmla="*/ 22 w 22"/>
                <a:gd name="T29" fmla="*/ 15 h 54"/>
                <a:gd name="T30" fmla="*/ 22 w 22"/>
                <a:gd name="T31" fmla="*/ 22 h 54"/>
                <a:gd name="T32" fmla="*/ 13 w 22"/>
                <a:gd name="T33" fmla="*/ 22 h 54"/>
                <a:gd name="T34" fmla="*/ 13 w 22"/>
                <a:gd name="T35" fmla="*/ 43 h 54"/>
                <a:gd name="T36" fmla="*/ 13 w 22"/>
                <a:gd name="T37" fmla="*/ 45 h 54"/>
                <a:gd name="T38" fmla="*/ 14 w 22"/>
                <a:gd name="T39" fmla="*/ 46 h 54"/>
                <a:gd name="T40" fmla="*/ 15 w 22"/>
                <a:gd name="T41" fmla="*/ 47 h 54"/>
                <a:gd name="T42" fmla="*/ 17 w 22"/>
                <a:gd name="T43" fmla="*/ 47 h 54"/>
                <a:gd name="T44" fmla="*/ 20 w 22"/>
                <a:gd name="T45" fmla="*/ 47 h 54"/>
                <a:gd name="T46" fmla="*/ 22 w 22"/>
                <a:gd name="T47" fmla="*/ 46 h 54"/>
                <a:gd name="T48" fmla="*/ 21 w 22"/>
                <a:gd name="T49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4">
                  <a:moveTo>
                    <a:pt x="21" y="52"/>
                  </a:moveTo>
                  <a:cubicBezTo>
                    <a:pt x="20" y="53"/>
                    <a:pt x="19" y="53"/>
                    <a:pt x="18" y="54"/>
                  </a:cubicBezTo>
                  <a:cubicBezTo>
                    <a:pt x="17" y="54"/>
                    <a:pt x="15" y="54"/>
                    <a:pt x="14" y="54"/>
                  </a:cubicBezTo>
                  <a:cubicBezTo>
                    <a:pt x="13" y="54"/>
                    <a:pt x="12" y="54"/>
                    <a:pt x="11" y="54"/>
                  </a:cubicBezTo>
                  <a:cubicBezTo>
                    <a:pt x="10" y="53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6" y="47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4"/>
                    <a:pt x="13" y="45"/>
                  </a:cubicBezTo>
                  <a:cubicBezTo>
                    <a:pt x="13" y="45"/>
                    <a:pt x="13" y="46"/>
                    <a:pt x="14" y="46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7"/>
                    <a:pt x="16" y="47"/>
                    <a:pt x="17" y="47"/>
                  </a:cubicBezTo>
                  <a:cubicBezTo>
                    <a:pt x="18" y="47"/>
                    <a:pt x="19" y="47"/>
                    <a:pt x="20" y="47"/>
                  </a:cubicBezTo>
                  <a:cubicBezTo>
                    <a:pt x="21" y="46"/>
                    <a:pt x="22" y="46"/>
                    <a:pt x="22" y="46"/>
                  </a:cubicBezTo>
                  <a:lnTo>
                    <a:pt x="21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36" name="Freeform 54">
              <a:extLst>
                <a:ext uri="{FF2B5EF4-FFF2-40B4-BE49-F238E27FC236}">
                  <a16:creationId xmlns:a16="http://schemas.microsoft.com/office/drawing/2014/main" id="{DBCBD0D2-5C9C-4B12-8CF8-9CA320825ED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18877" y="6383459"/>
              <a:ext cx="55799" cy="137753"/>
            </a:xfrm>
            <a:custGeom>
              <a:avLst/>
              <a:gdLst>
                <a:gd name="T0" fmla="*/ 21 w 22"/>
                <a:gd name="T1" fmla="*/ 52 h 54"/>
                <a:gd name="T2" fmla="*/ 18 w 22"/>
                <a:gd name="T3" fmla="*/ 54 h 54"/>
                <a:gd name="T4" fmla="*/ 14 w 22"/>
                <a:gd name="T5" fmla="*/ 54 h 54"/>
                <a:gd name="T6" fmla="*/ 10 w 22"/>
                <a:gd name="T7" fmla="*/ 54 h 54"/>
                <a:gd name="T8" fmla="*/ 8 w 22"/>
                <a:gd name="T9" fmla="*/ 52 h 54"/>
                <a:gd name="T10" fmla="*/ 6 w 22"/>
                <a:gd name="T11" fmla="*/ 49 h 54"/>
                <a:gd name="T12" fmla="*/ 5 w 22"/>
                <a:gd name="T13" fmla="*/ 44 h 54"/>
                <a:gd name="T14" fmla="*/ 5 w 22"/>
                <a:gd name="T15" fmla="*/ 22 h 54"/>
                <a:gd name="T16" fmla="*/ 0 w 22"/>
                <a:gd name="T17" fmla="*/ 22 h 54"/>
                <a:gd name="T18" fmla="*/ 0 w 22"/>
                <a:gd name="T19" fmla="*/ 15 h 54"/>
                <a:gd name="T20" fmla="*/ 5 w 22"/>
                <a:gd name="T21" fmla="*/ 15 h 54"/>
                <a:gd name="T22" fmla="*/ 5 w 22"/>
                <a:gd name="T23" fmla="*/ 4 h 54"/>
                <a:gd name="T24" fmla="*/ 13 w 22"/>
                <a:gd name="T25" fmla="*/ 0 h 54"/>
                <a:gd name="T26" fmla="*/ 13 w 22"/>
                <a:gd name="T27" fmla="*/ 15 h 54"/>
                <a:gd name="T28" fmla="*/ 22 w 22"/>
                <a:gd name="T29" fmla="*/ 15 h 54"/>
                <a:gd name="T30" fmla="*/ 22 w 22"/>
                <a:gd name="T31" fmla="*/ 22 h 54"/>
                <a:gd name="T32" fmla="*/ 13 w 22"/>
                <a:gd name="T33" fmla="*/ 22 h 54"/>
                <a:gd name="T34" fmla="*/ 13 w 22"/>
                <a:gd name="T35" fmla="*/ 43 h 54"/>
                <a:gd name="T36" fmla="*/ 13 w 22"/>
                <a:gd name="T37" fmla="*/ 45 h 54"/>
                <a:gd name="T38" fmla="*/ 14 w 22"/>
                <a:gd name="T39" fmla="*/ 46 h 54"/>
                <a:gd name="T40" fmla="*/ 15 w 22"/>
                <a:gd name="T41" fmla="*/ 47 h 54"/>
                <a:gd name="T42" fmla="*/ 17 w 22"/>
                <a:gd name="T43" fmla="*/ 47 h 54"/>
                <a:gd name="T44" fmla="*/ 20 w 22"/>
                <a:gd name="T45" fmla="*/ 47 h 54"/>
                <a:gd name="T46" fmla="*/ 22 w 22"/>
                <a:gd name="T47" fmla="*/ 46 h 54"/>
                <a:gd name="T48" fmla="*/ 21 w 22"/>
                <a:gd name="T49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4">
                  <a:moveTo>
                    <a:pt x="21" y="52"/>
                  </a:moveTo>
                  <a:cubicBezTo>
                    <a:pt x="20" y="53"/>
                    <a:pt x="19" y="53"/>
                    <a:pt x="18" y="54"/>
                  </a:cubicBezTo>
                  <a:cubicBezTo>
                    <a:pt x="17" y="54"/>
                    <a:pt x="15" y="54"/>
                    <a:pt x="14" y="54"/>
                  </a:cubicBezTo>
                  <a:cubicBezTo>
                    <a:pt x="13" y="54"/>
                    <a:pt x="11" y="54"/>
                    <a:pt x="10" y="54"/>
                  </a:cubicBezTo>
                  <a:cubicBezTo>
                    <a:pt x="9" y="53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7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4"/>
                    <a:pt x="13" y="45"/>
                  </a:cubicBezTo>
                  <a:cubicBezTo>
                    <a:pt x="13" y="45"/>
                    <a:pt x="13" y="46"/>
                    <a:pt x="14" y="46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7"/>
                    <a:pt x="16" y="47"/>
                    <a:pt x="17" y="47"/>
                  </a:cubicBezTo>
                  <a:cubicBezTo>
                    <a:pt x="18" y="47"/>
                    <a:pt x="19" y="47"/>
                    <a:pt x="20" y="47"/>
                  </a:cubicBezTo>
                  <a:cubicBezTo>
                    <a:pt x="21" y="46"/>
                    <a:pt x="21" y="46"/>
                    <a:pt x="22" y="46"/>
                  </a:cubicBezTo>
                  <a:lnTo>
                    <a:pt x="21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37" name="Freeform 55">
              <a:extLst>
                <a:ext uri="{FF2B5EF4-FFF2-40B4-BE49-F238E27FC236}">
                  <a16:creationId xmlns:a16="http://schemas.microsoft.com/office/drawing/2014/main" id="{CDCFBD31-7961-4587-876E-1FAFC4E74AB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90370" y="6418333"/>
              <a:ext cx="83698" cy="102879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2 w 33"/>
                <a:gd name="T5" fmla="*/ 23 h 40"/>
                <a:gd name="T6" fmla="*/ 7 w 33"/>
                <a:gd name="T7" fmla="*/ 23 h 40"/>
                <a:gd name="T8" fmla="*/ 8 w 33"/>
                <a:gd name="T9" fmla="*/ 28 h 40"/>
                <a:gd name="T10" fmla="*/ 10 w 33"/>
                <a:gd name="T11" fmla="*/ 31 h 40"/>
                <a:gd name="T12" fmla="*/ 13 w 33"/>
                <a:gd name="T13" fmla="*/ 33 h 40"/>
                <a:gd name="T14" fmla="*/ 17 w 33"/>
                <a:gd name="T15" fmla="*/ 33 h 40"/>
                <a:gd name="T16" fmla="*/ 19 w 33"/>
                <a:gd name="T17" fmla="*/ 33 h 40"/>
                <a:gd name="T18" fmla="*/ 21 w 33"/>
                <a:gd name="T19" fmla="*/ 32 h 40"/>
                <a:gd name="T20" fmla="*/ 23 w 33"/>
                <a:gd name="T21" fmla="*/ 32 h 40"/>
                <a:gd name="T22" fmla="*/ 25 w 33"/>
                <a:gd name="T23" fmla="*/ 30 h 40"/>
                <a:gd name="T24" fmla="*/ 29 w 33"/>
                <a:gd name="T25" fmla="*/ 35 h 40"/>
                <a:gd name="T26" fmla="*/ 27 w 33"/>
                <a:gd name="T27" fmla="*/ 37 h 40"/>
                <a:gd name="T28" fmla="*/ 24 w 33"/>
                <a:gd name="T29" fmla="*/ 39 h 40"/>
                <a:gd name="T30" fmla="*/ 20 w 33"/>
                <a:gd name="T31" fmla="*/ 40 h 40"/>
                <a:gd name="T32" fmla="*/ 16 w 33"/>
                <a:gd name="T33" fmla="*/ 40 h 40"/>
                <a:gd name="T34" fmla="*/ 12 w 33"/>
                <a:gd name="T35" fmla="*/ 39 h 40"/>
                <a:gd name="T36" fmla="*/ 8 w 33"/>
                <a:gd name="T37" fmla="*/ 38 h 40"/>
                <a:gd name="T38" fmla="*/ 5 w 33"/>
                <a:gd name="T39" fmla="*/ 35 h 40"/>
                <a:gd name="T40" fmla="*/ 2 w 33"/>
                <a:gd name="T41" fmla="*/ 31 h 40"/>
                <a:gd name="T42" fmla="*/ 0 w 33"/>
                <a:gd name="T43" fmla="*/ 26 h 40"/>
                <a:gd name="T44" fmla="*/ 0 w 33"/>
                <a:gd name="T45" fmla="*/ 20 h 40"/>
                <a:gd name="T46" fmla="*/ 1 w 33"/>
                <a:gd name="T47" fmla="*/ 12 h 40"/>
                <a:gd name="T48" fmla="*/ 4 w 33"/>
                <a:gd name="T49" fmla="*/ 5 h 40"/>
                <a:gd name="T50" fmla="*/ 10 w 33"/>
                <a:gd name="T51" fmla="*/ 1 h 40"/>
                <a:gd name="T52" fmla="*/ 16 w 33"/>
                <a:gd name="T53" fmla="*/ 0 h 40"/>
                <a:gd name="T54" fmla="*/ 24 w 33"/>
                <a:gd name="T55" fmla="*/ 2 h 40"/>
                <a:gd name="T56" fmla="*/ 29 w 33"/>
                <a:gd name="T57" fmla="*/ 6 h 40"/>
                <a:gd name="T58" fmla="*/ 32 w 33"/>
                <a:gd name="T59" fmla="*/ 12 h 40"/>
                <a:gd name="T60" fmla="*/ 33 w 33"/>
                <a:gd name="T61" fmla="*/ 19 h 40"/>
                <a:gd name="T62" fmla="*/ 25 w 33"/>
                <a:gd name="T63" fmla="*/ 17 h 40"/>
                <a:gd name="T64" fmla="*/ 24 w 33"/>
                <a:gd name="T65" fmla="*/ 13 h 40"/>
                <a:gd name="T66" fmla="*/ 23 w 33"/>
                <a:gd name="T67" fmla="*/ 10 h 40"/>
                <a:gd name="T68" fmla="*/ 20 w 33"/>
                <a:gd name="T69" fmla="*/ 8 h 40"/>
                <a:gd name="T70" fmla="*/ 16 w 33"/>
                <a:gd name="T71" fmla="*/ 7 h 40"/>
                <a:gd name="T72" fmla="*/ 12 w 33"/>
                <a:gd name="T73" fmla="*/ 8 h 40"/>
                <a:gd name="T74" fmla="*/ 10 w 33"/>
                <a:gd name="T75" fmla="*/ 9 h 40"/>
                <a:gd name="T76" fmla="*/ 8 w 33"/>
                <a:gd name="T77" fmla="*/ 12 h 40"/>
                <a:gd name="T78" fmla="*/ 7 w 33"/>
                <a:gd name="T79" fmla="*/ 17 h 40"/>
                <a:gd name="T80" fmla="*/ 25 w 33"/>
                <a:gd name="T8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20"/>
                    <a:pt x="33" y="21"/>
                    <a:pt x="33" y="21"/>
                  </a:cubicBezTo>
                  <a:cubicBezTo>
                    <a:pt x="32" y="22"/>
                    <a:pt x="32" y="22"/>
                    <a:pt x="32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5"/>
                    <a:pt x="8" y="26"/>
                    <a:pt x="8" y="28"/>
                  </a:cubicBezTo>
                  <a:cubicBezTo>
                    <a:pt x="9" y="29"/>
                    <a:pt x="10" y="30"/>
                    <a:pt x="10" y="31"/>
                  </a:cubicBezTo>
                  <a:cubicBezTo>
                    <a:pt x="11" y="32"/>
                    <a:pt x="12" y="32"/>
                    <a:pt x="13" y="33"/>
                  </a:cubicBezTo>
                  <a:cubicBezTo>
                    <a:pt x="14" y="33"/>
                    <a:pt x="16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0" y="33"/>
                    <a:pt x="20" y="33"/>
                    <a:pt x="21" y="32"/>
                  </a:cubicBezTo>
                  <a:cubicBezTo>
                    <a:pt x="22" y="32"/>
                    <a:pt x="22" y="32"/>
                    <a:pt x="23" y="32"/>
                  </a:cubicBezTo>
                  <a:cubicBezTo>
                    <a:pt x="23" y="31"/>
                    <a:pt x="24" y="31"/>
                    <a:pt x="25" y="30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9" y="36"/>
                    <a:pt x="28" y="37"/>
                    <a:pt x="27" y="37"/>
                  </a:cubicBezTo>
                  <a:cubicBezTo>
                    <a:pt x="26" y="38"/>
                    <a:pt x="25" y="38"/>
                    <a:pt x="24" y="39"/>
                  </a:cubicBezTo>
                  <a:cubicBezTo>
                    <a:pt x="23" y="39"/>
                    <a:pt x="22" y="40"/>
                    <a:pt x="20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5" y="40"/>
                    <a:pt x="13" y="40"/>
                    <a:pt x="12" y="39"/>
                  </a:cubicBezTo>
                  <a:cubicBezTo>
                    <a:pt x="10" y="39"/>
                    <a:pt x="9" y="38"/>
                    <a:pt x="8" y="38"/>
                  </a:cubicBezTo>
                  <a:cubicBezTo>
                    <a:pt x="7" y="37"/>
                    <a:pt x="6" y="36"/>
                    <a:pt x="5" y="35"/>
                  </a:cubicBezTo>
                  <a:cubicBezTo>
                    <a:pt x="4" y="34"/>
                    <a:pt x="3" y="33"/>
                    <a:pt x="2" y="31"/>
                  </a:cubicBezTo>
                  <a:cubicBezTo>
                    <a:pt x="1" y="30"/>
                    <a:pt x="1" y="28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7"/>
                    <a:pt x="0" y="14"/>
                    <a:pt x="1" y="12"/>
                  </a:cubicBezTo>
                  <a:cubicBezTo>
                    <a:pt x="2" y="9"/>
                    <a:pt x="3" y="7"/>
                    <a:pt x="4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9" y="0"/>
                    <a:pt x="22" y="1"/>
                    <a:pt x="24" y="2"/>
                  </a:cubicBezTo>
                  <a:cubicBezTo>
                    <a:pt x="26" y="3"/>
                    <a:pt x="27" y="4"/>
                    <a:pt x="29" y="6"/>
                  </a:cubicBezTo>
                  <a:cubicBezTo>
                    <a:pt x="30" y="8"/>
                    <a:pt x="31" y="10"/>
                    <a:pt x="32" y="12"/>
                  </a:cubicBezTo>
                  <a:cubicBezTo>
                    <a:pt x="32" y="14"/>
                    <a:pt x="33" y="17"/>
                    <a:pt x="33" y="19"/>
                  </a:cubicBezTo>
                  <a:close/>
                  <a:moveTo>
                    <a:pt x="25" y="17"/>
                  </a:moveTo>
                  <a:cubicBezTo>
                    <a:pt x="25" y="15"/>
                    <a:pt x="25" y="14"/>
                    <a:pt x="24" y="13"/>
                  </a:cubicBezTo>
                  <a:cubicBezTo>
                    <a:pt x="24" y="12"/>
                    <a:pt x="23" y="11"/>
                    <a:pt x="23" y="10"/>
                  </a:cubicBezTo>
                  <a:cubicBezTo>
                    <a:pt x="22" y="9"/>
                    <a:pt x="21" y="8"/>
                    <a:pt x="20" y="8"/>
                  </a:cubicBezTo>
                  <a:cubicBezTo>
                    <a:pt x="19" y="7"/>
                    <a:pt x="17" y="7"/>
                    <a:pt x="16" y="7"/>
                  </a:cubicBezTo>
                  <a:cubicBezTo>
                    <a:pt x="15" y="7"/>
                    <a:pt x="13" y="7"/>
                    <a:pt x="12" y="8"/>
                  </a:cubicBezTo>
                  <a:cubicBezTo>
                    <a:pt x="11" y="8"/>
                    <a:pt x="11" y="9"/>
                    <a:pt x="10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4"/>
                    <a:pt x="7" y="15"/>
                    <a:pt x="7" y="17"/>
                  </a:cubicBezTo>
                  <a:lnTo>
                    <a:pt x="25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38" name="Freeform 56">
              <a:extLst>
                <a:ext uri="{FF2B5EF4-FFF2-40B4-BE49-F238E27FC236}">
                  <a16:creationId xmlns:a16="http://schemas.microsoft.com/office/drawing/2014/main" id="{52482C08-723A-4738-9787-3516B3C1714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94993" y="6418333"/>
              <a:ext cx="55799" cy="101135"/>
            </a:xfrm>
            <a:custGeom>
              <a:avLst/>
              <a:gdLst>
                <a:gd name="T0" fmla="*/ 20 w 22"/>
                <a:gd name="T1" fmla="*/ 9 h 39"/>
                <a:gd name="T2" fmla="*/ 18 w 22"/>
                <a:gd name="T3" fmla="*/ 8 h 39"/>
                <a:gd name="T4" fmla="*/ 15 w 22"/>
                <a:gd name="T5" fmla="*/ 7 h 39"/>
                <a:gd name="T6" fmla="*/ 9 w 22"/>
                <a:gd name="T7" fmla="*/ 10 h 39"/>
                <a:gd name="T8" fmla="*/ 7 w 22"/>
                <a:gd name="T9" fmla="*/ 17 h 39"/>
                <a:gd name="T10" fmla="*/ 7 w 22"/>
                <a:gd name="T11" fmla="*/ 39 h 39"/>
                <a:gd name="T12" fmla="*/ 0 w 22"/>
                <a:gd name="T13" fmla="*/ 39 h 39"/>
                <a:gd name="T14" fmla="*/ 0 w 22"/>
                <a:gd name="T15" fmla="*/ 1 h 39"/>
                <a:gd name="T16" fmla="*/ 7 w 22"/>
                <a:gd name="T17" fmla="*/ 1 h 39"/>
                <a:gd name="T18" fmla="*/ 7 w 22"/>
                <a:gd name="T19" fmla="*/ 5 h 39"/>
                <a:gd name="T20" fmla="*/ 9 w 22"/>
                <a:gd name="T21" fmla="*/ 3 h 39"/>
                <a:gd name="T22" fmla="*/ 11 w 22"/>
                <a:gd name="T23" fmla="*/ 1 h 39"/>
                <a:gd name="T24" fmla="*/ 13 w 22"/>
                <a:gd name="T25" fmla="*/ 0 h 39"/>
                <a:gd name="T26" fmla="*/ 16 w 22"/>
                <a:gd name="T27" fmla="*/ 0 h 39"/>
                <a:gd name="T28" fmla="*/ 20 w 22"/>
                <a:gd name="T29" fmla="*/ 1 h 39"/>
                <a:gd name="T30" fmla="*/ 22 w 22"/>
                <a:gd name="T31" fmla="*/ 2 h 39"/>
                <a:gd name="T32" fmla="*/ 20 w 22"/>
                <a:gd name="T33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39">
                  <a:moveTo>
                    <a:pt x="20" y="9"/>
                  </a:moveTo>
                  <a:cubicBezTo>
                    <a:pt x="20" y="8"/>
                    <a:pt x="19" y="8"/>
                    <a:pt x="18" y="8"/>
                  </a:cubicBezTo>
                  <a:cubicBezTo>
                    <a:pt x="17" y="8"/>
                    <a:pt x="16" y="7"/>
                    <a:pt x="15" y="7"/>
                  </a:cubicBezTo>
                  <a:cubicBezTo>
                    <a:pt x="12" y="7"/>
                    <a:pt x="10" y="8"/>
                    <a:pt x="9" y="10"/>
                  </a:cubicBezTo>
                  <a:cubicBezTo>
                    <a:pt x="8" y="12"/>
                    <a:pt x="7" y="14"/>
                    <a:pt x="7" y="17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8" y="4"/>
                    <a:pt x="8" y="3"/>
                    <a:pt x="9" y="3"/>
                  </a:cubicBezTo>
                  <a:cubicBezTo>
                    <a:pt x="9" y="2"/>
                    <a:pt x="10" y="2"/>
                    <a:pt x="11" y="1"/>
                  </a:cubicBezTo>
                  <a:cubicBezTo>
                    <a:pt x="11" y="1"/>
                    <a:pt x="12" y="1"/>
                    <a:pt x="13" y="0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0"/>
                    <a:pt x="19" y="0"/>
                    <a:pt x="20" y="1"/>
                  </a:cubicBezTo>
                  <a:cubicBezTo>
                    <a:pt x="21" y="1"/>
                    <a:pt x="22" y="1"/>
                    <a:pt x="22" y="2"/>
                  </a:cubicBezTo>
                  <a:lnTo>
                    <a:pt x="20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39" name="Freeform 57">
              <a:extLst>
                <a:ext uri="{FF2B5EF4-FFF2-40B4-BE49-F238E27FC236}">
                  <a16:creationId xmlns:a16="http://schemas.microsoft.com/office/drawing/2014/main" id="{5B72A8F0-33E3-42CD-88C2-C35BEC0E983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06591" y="6383459"/>
              <a:ext cx="55799" cy="137753"/>
            </a:xfrm>
            <a:custGeom>
              <a:avLst/>
              <a:gdLst>
                <a:gd name="T0" fmla="*/ 21 w 22"/>
                <a:gd name="T1" fmla="*/ 52 h 54"/>
                <a:gd name="T2" fmla="*/ 18 w 22"/>
                <a:gd name="T3" fmla="*/ 54 h 54"/>
                <a:gd name="T4" fmla="*/ 14 w 22"/>
                <a:gd name="T5" fmla="*/ 54 h 54"/>
                <a:gd name="T6" fmla="*/ 10 w 22"/>
                <a:gd name="T7" fmla="*/ 54 h 54"/>
                <a:gd name="T8" fmla="*/ 8 w 22"/>
                <a:gd name="T9" fmla="*/ 52 h 54"/>
                <a:gd name="T10" fmla="*/ 6 w 22"/>
                <a:gd name="T11" fmla="*/ 49 h 54"/>
                <a:gd name="T12" fmla="*/ 5 w 22"/>
                <a:gd name="T13" fmla="*/ 44 h 54"/>
                <a:gd name="T14" fmla="*/ 5 w 22"/>
                <a:gd name="T15" fmla="*/ 22 h 54"/>
                <a:gd name="T16" fmla="*/ 0 w 22"/>
                <a:gd name="T17" fmla="*/ 22 h 54"/>
                <a:gd name="T18" fmla="*/ 0 w 22"/>
                <a:gd name="T19" fmla="*/ 15 h 54"/>
                <a:gd name="T20" fmla="*/ 5 w 22"/>
                <a:gd name="T21" fmla="*/ 15 h 54"/>
                <a:gd name="T22" fmla="*/ 5 w 22"/>
                <a:gd name="T23" fmla="*/ 4 h 54"/>
                <a:gd name="T24" fmla="*/ 13 w 22"/>
                <a:gd name="T25" fmla="*/ 0 h 54"/>
                <a:gd name="T26" fmla="*/ 13 w 22"/>
                <a:gd name="T27" fmla="*/ 15 h 54"/>
                <a:gd name="T28" fmla="*/ 22 w 22"/>
                <a:gd name="T29" fmla="*/ 15 h 54"/>
                <a:gd name="T30" fmla="*/ 22 w 22"/>
                <a:gd name="T31" fmla="*/ 22 h 54"/>
                <a:gd name="T32" fmla="*/ 13 w 22"/>
                <a:gd name="T33" fmla="*/ 22 h 54"/>
                <a:gd name="T34" fmla="*/ 13 w 22"/>
                <a:gd name="T35" fmla="*/ 43 h 54"/>
                <a:gd name="T36" fmla="*/ 13 w 22"/>
                <a:gd name="T37" fmla="*/ 45 h 54"/>
                <a:gd name="T38" fmla="*/ 14 w 22"/>
                <a:gd name="T39" fmla="*/ 46 h 54"/>
                <a:gd name="T40" fmla="*/ 15 w 22"/>
                <a:gd name="T41" fmla="*/ 47 h 54"/>
                <a:gd name="T42" fmla="*/ 17 w 22"/>
                <a:gd name="T43" fmla="*/ 47 h 54"/>
                <a:gd name="T44" fmla="*/ 20 w 22"/>
                <a:gd name="T45" fmla="*/ 47 h 54"/>
                <a:gd name="T46" fmla="*/ 22 w 22"/>
                <a:gd name="T47" fmla="*/ 46 h 54"/>
                <a:gd name="T48" fmla="*/ 21 w 22"/>
                <a:gd name="T49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54">
                  <a:moveTo>
                    <a:pt x="21" y="52"/>
                  </a:moveTo>
                  <a:cubicBezTo>
                    <a:pt x="20" y="53"/>
                    <a:pt x="19" y="53"/>
                    <a:pt x="18" y="54"/>
                  </a:cubicBezTo>
                  <a:cubicBezTo>
                    <a:pt x="17" y="54"/>
                    <a:pt x="15" y="54"/>
                    <a:pt x="14" y="54"/>
                  </a:cubicBezTo>
                  <a:cubicBezTo>
                    <a:pt x="13" y="54"/>
                    <a:pt x="11" y="54"/>
                    <a:pt x="10" y="54"/>
                  </a:cubicBezTo>
                  <a:cubicBezTo>
                    <a:pt x="9" y="53"/>
                    <a:pt x="9" y="53"/>
                    <a:pt x="8" y="52"/>
                  </a:cubicBezTo>
                  <a:cubicBezTo>
                    <a:pt x="7" y="51"/>
                    <a:pt x="6" y="50"/>
                    <a:pt x="6" y="49"/>
                  </a:cubicBezTo>
                  <a:cubicBezTo>
                    <a:pt x="5" y="47"/>
                    <a:pt x="5" y="46"/>
                    <a:pt x="5" y="44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4"/>
                    <a:pt x="13" y="45"/>
                  </a:cubicBezTo>
                  <a:cubicBezTo>
                    <a:pt x="13" y="45"/>
                    <a:pt x="13" y="46"/>
                    <a:pt x="14" y="46"/>
                  </a:cubicBezTo>
                  <a:cubicBezTo>
                    <a:pt x="14" y="47"/>
                    <a:pt x="14" y="47"/>
                    <a:pt x="15" y="47"/>
                  </a:cubicBezTo>
                  <a:cubicBezTo>
                    <a:pt x="15" y="47"/>
                    <a:pt x="16" y="47"/>
                    <a:pt x="17" y="47"/>
                  </a:cubicBezTo>
                  <a:cubicBezTo>
                    <a:pt x="18" y="47"/>
                    <a:pt x="19" y="47"/>
                    <a:pt x="20" y="47"/>
                  </a:cubicBezTo>
                  <a:cubicBezTo>
                    <a:pt x="21" y="46"/>
                    <a:pt x="21" y="46"/>
                    <a:pt x="22" y="46"/>
                  </a:cubicBezTo>
                  <a:lnTo>
                    <a:pt x="21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40" name="Freeform 58">
              <a:extLst>
                <a:ext uri="{FF2B5EF4-FFF2-40B4-BE49-F238E27FC236}">
                  <a16:creationId xmlns:a16="http://schemas.microsoft.com/office/drawing/2014/main" id="{73FC54A2-6588-499B-968A-79F4CA9CF5F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85058" y="6383459"/>
              <a:ext cx="80211" cy="136010"/>
            </a:xfrm>
            <a:custGeom>
              <a:avLst/>
              <a:gdLst>
                <a:gd name="T0" fmla="*/ 23 w 31"/>
                <a:gd name="T1" fmla="*/ 53 h 53"/>
                <a:gd name="T2" fmla="*/ 23 w 31"/>
                <a:gd name="T3" fmla="*/ 32 h 53"/>
                <a:gd name="T4" fmla="*/ 21 w 31"/>
                <a:gd name="T5" fmla="*/ 24 h 53"/>
                <a:gd name="T6" fmla="*/ 15 w 31"/>
                <a:gd name="T7" fmla="*/ 21 h 53"/>
                <a:gd name="T8" fmla="*/ 12 w 31"/>
                <a:gd name="T9" fmla="*/ 22 h 53"/>
                <a:gd name="T10" fmla="*/ 10 w 31"/>
                <a:gd name="T11" fmla="*/ 24 h 53"/>
                <a:gd name="T12" fmla="*/ 8 w 31"/>
                <a:gd name="T13" fmla="*/ 27 h 53"/>
                <a:gd name="T14" fmla="*/ 7 w 31"/>
                <a:gd name="T15" fmla="*/ 31 h 53"/>
                <a:gd name="T16" fmla="*/ 7 w 31"/>
                <a:gd name="T17" fmla="*/ 53 h 53"/>
                <a:gd name="T18" fmla="*/ 0 w 31"/>
                <a:gd name="T19" fmla="*/ 53 h 53"/>
                <a:gd name="T20" fmla="*/ 0 w 31"/>
                <a:gd name="T21" fmla="*/ 4 h 53"/>
                <a:gd name="T22" fmla="*/ 7 w 31"/>
                <a:gd name="T23" fmla="*/ 0 h 53"/>
                <a:gd name="T24" fmla="*/ 7 w 31"/>
                <a:gd name="T25" fmla="*/ 19 h 53"/>
                <a:gd name="T26" fmla="*/ 9 w 31"/>
                <a:gd name="T27" fmla="*/ 17 h 53"/>
                <a:gd name="T28" fmla="*/ 12 w 31"/>
                <a:gd name="T29" fmla="*/ 15 h 53"/>
                <a:gd name="T30" fmla="*/ 14 w 31"/>
                <a:gd name="T31" fmla="*/ 14 h 53"/>
                <a:gd name="T32" fmla="*/ 17 w 31"/>
                <a:gd name="T33" fmla="*/ 14 h 53"/>
                <a:gd name="T34" fmla="*/ 23 w 31"/>
                <a:gd name="T35" fmla="*/ 15 h 53"/>
                <a:gd name="T36" fmla="*/ 27 w 31"/>
                <a:gd name="T37" fmla="*/ 18 h 53"/>
                <a:gd name="T38" fmla="*/ 30 w 31"/>
                <a:gd name="T39" fmla="*/ 24 h 53"/>
                <a:gd name="T40" fmla="*/ 31 w 31"/>
                <a:gd name="T41" fmla="*/ 31 h 53"/>
                <a:gd name="T42" fmla="*/ 31 w 31"/>
                <a:gd name="T43" fmla="*/ 53 h 53"/>
                <a:gd name="T44" fmla="*/ 23 w 31"/>
                <a:gd name="T4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53">
                  <a:moveTo>
                    <a:pt x="23" y="53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28"/>
                    <a:pt x="23" y="25"/>
                    <a:pt x="21" y="24"/>
                  </a:cubicBezTo>
                  <a:cubicBezTo>
                    <a:pt x="20" y="22"/>
                    <a:pt x="18" y="21"/>
                    <a:pt x="15" y="21"/>
                  </a:cubicBezTo>
                  <a:cubicBezTo>
                    <a:pt x="14" y="21"/>
                    <a:pt x="13" y="21"/>
                    <a:pt x="12" y="22"/>
                  </a:cubicBezTo>
                  <a:cubicBezTo>
                    <a:pt x="11" y="22"/>
                    <a:pt x="10" y="23"/>
                    <a:pt x="10" y="24"/>
                  </a:cubicBezTo>
                  <a:cubicBezTo>
                    <a:pt x="9" y="24"/>
                    <a:pt x="8" y="25"/>
                    <a:pt x="8" y="27"/>
                  </a:cubicBezTo>
                  <a:cubicBezTo>
                    <a:pt x="8" y="28"/>
                    <a:pt x="7" y="29"/>
                    <a:pt x="7" y="31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9" y="17"/>
                    <a:pt x="9" y="17"/>
                  </a:cubicBezTo>
                  <a:cubicBezTo>
                    <a:pt x="10" y="16"/>
                    <a:pt x="11" y="16"/>
                    <a:pt x="12" y="15"/>
                  </a:cubicBezTo>
                  <a:cubicBezTo>
                    <a:pt x="12" y="15"/>
                    <a:pt x="13" y="15"/>
                    <a:pt x="14" y="14"/>
                  </a:cubicBezTo>
                  <a:cubicBezTo>
                    <a:pt x="15" y="14"/>
                    <a:pt x="16" y="14"/>
                    <a:pt x="17" y="14"/>
                  </a:cubicBezTo>
                  <a:cubicBezTo>
                    <a:pt x="19" y="14"/>
                    <a:pt x="21" y="14"/>
                    <a:pt x="23" y="15"/>
                  </a:cubicBezTo>
                  <a:cubicBezTo>
                    <a:pt x="25" y="16"/>
                    <a:pt x="26" y="17"/>
                    <a:pt x="27" y="18"/>
                  </a:cubicBezTo>
                  <a:cubicBezTo>
                    <a:pt x="29" y="20"/>
                    <a:pt x="29" y="22"/>
                    <a:pt x="30" y="24"/>
                  </a:cubicBezTo>
                  <a:cubicBezTo>
                    <a:pt x="31" y="26"/>
                    <a:pt x="31" y="29"/>
                    <a:pt x="31" y="31"/>
                  </a:cubicBezTo>
                  <a:cubicBezTo>
                    <a:pt x="31" y="53"/>
                    <a:pt x="31" y="53"/>
                    <a:pt x="31" y="53"/>
                  </a:cubicBezTo>
                  <a:lnTo>
                    <a:pt x="23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41" name="Freeform 59">
              <a:extLst>
                <a:ext uri="{FF2B5EF4-FFF2-40B4-BE49-F238E27FC236}">
                  <a16:creationId xmlns:a16="http://schemas.microsoft.com/office/drawing/2014/main" id="{1E6AB002-C130-4648-A18E-BA496FF1756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582706" y="6418333"/>
              <a:ext cx="83698" cy="102879"/>
            </a:xfrm>
            <a:custGeom>
              <a:avLst/>
              <a:gdLst>
                <a:gd name="T0" fmla="*/ 33 w 33"/>
                <a:gd name="T1" fmla="*/ 19 h 40"/>
                <a:gd name="T2" fmla="*/ 33 w 33"/>
                <a:gd name="T3" fmla="*/ 21 h 40"/>
                <a:gd name="T4" fmla="*/ 33 w 33"/>
                <a:gd name="T5" fmla="*/ 23 h 40"/>
                <a:gd name="T6" fmla="*/ 8 w 33"/>
                <a:gd name="T7" fmla="*/ 23 h 40"/>
                <a:gd name="T8" fmla="*/ 9 w 33"/>
                <a:gd name="T9" fmla="*/ 28 h 40"/>
                <a:gd name="T10" fmla="*/ 11 w 33"/>
                <a:gd name="T11" fmla="*/ 31 h 40"/>
                <a:gd name="T12" fmla="*/ 14 w 33"/>
                <a:gd name="T13" fmla="*/ 33 h 40"/>
                <a:gd name="T14" fmla="*/ 17 w 33"/>
                <a:gd name="T15" fmla="*/ 33 h 40"/>
                <a:gd name="T16" fmla="*/ 20 w 33"/>
                <a:gd name="T17" fmla="*/ 33 h 40"/>
                <a:gd name="T18" fmla="*/ 22 w 33"/>
                <a:gd name="T19" fmla="*/ 32 h 40"/>
                <a:gd name="T20" fmla="*/ 24 w 33"/>
                <a:gd name="T21" fmla="*/ 32 h 40"/>
                <a:gd name="T22" fmla="*/ 26 w 33"/>
                <a:gd name="T23" fmla="*/ 30 h 40"/>
                <a:gd name="T24" fmla="*/ 30 w 33"/>
                <a:gd name="T25" fmla="*/ 35 h 40"/>
                <a:gd name="T26" fmla="*/ 27 w 33"/>
                <a:gd name="T27" fmla="*/ 37 h 40"/>
                <a:gd name="T28" fmla="*/ 25 w 33"/>
                <a:gd name="T29" fmla="*/ 39 h 40"/>
                <a:gd name="T30" fmla="*/ 21 w 33"/>
                <a:gd name="T31" fmla="*/ 40 h 40"/>
                <a:gd name="T32" fmla="*/ 17 w 33"/>
                <a:gd name="T33" fmla="*/ 40 h 40"/>
                <a:gd name="T34" fmla="*/ 12 w 33"/>
                <a:gd name="T35" fmla="*/ 39 h 40"/>
                <a:gd name="T36" fmla="*/ 8 w 33"/>
                <a:gd name="T37" fmla="*/ 38 h 40"/>
                <a:gd name="T38" fmla="*/ 5 w 33"/>
                <a:gd name="T39" fmla="*/ 35 h 40"/>
                <a:gd name="T40" fmla="*/ 3 w 33"/>
                <a:gd name="T41" fmla="*/ 31 h 40"/>
                <a:gd name="T42" fmla="*/ 1 w 33"/>
                <a:gd name="T43" fmla="*/ 26 h 40"/>
                <a:gd name="T44" fmla="*/ 0 w 33"/>
                <a:gd name="T45" fmla="*/ 20 h 40"/>
                <a:gd name="T46" fmla="*/ 2 w 33"/>
                <a:gd name="T47" fmla="*/ 12 h 40"/>
                <a:gd name="T48" fmla="*/ 5 w 33"/>
                <a:gd name="T49" fmla="*/ 5 h 40"/>
                <a:gd name="T50" fmla="*/ 10 w 33"/>
                <a:gd name="T51" fmla="*/ 1 h 40"/>
                <a:gd name="T52" fmla="*/ 17 w 33"/>
                <a:gd name="T53" fmla="*/ 0 h 40"/>
                <a:gd name="T54" fmla="*/ 24 w 33"/>
                <a:gd name="T55" fmla="*/ 2 h 40"/>
                <a:gd name="T56" fmla="*/ 29 w 33"/>
                <a:gd name="T57" fmla="*/ 6 h 40"/>
                <a:gd name="T58" fmla="*/ 32 w 33"/>
                <a:gd name="T59" fmla="*/ 12 h 40"/>
                <a:gd name="T60" fmla="*/ 33 w 33"/>
                <a:gd name="T61" fmla="*/ 19 h 40"/>
                <a:gd name="T62" fmla="*/ 26 w 33"/>
                <a:gd name="T63" fmla="*/ 17 h 40"/>
                <a:gd name="T64" fmla="*/ 25 w 33"/>
                <a:gd name="T65" fmla="*/ 13 h 40"/>
                <a:gd name="T66" fmla="*/ 23 w 33"/>
                <a:gd name="T67" fmla="*/ 10 h 40"/>
                <a:gd name="T68" fmla="*/ 21 w 33"/>
                <a:gd name="T69" fmla="*/ 8 h 40"/>
                <a:gd name="T70" fmla="*/ 17 w 33"/>
                <a:gd name="T71" fmla="*/ 7 h 40"/>
                <a:gd name="T72" fmla="*/ 13 w 33"/>
                <a:gd name="T73" fmla="*/ 8 h 40"/>
                <a:gd name="T74" fmla="*/ 11 w 33"/>
                <a:gd name="T75" fmla="*/ 9 h 40"/>
                <a:gd name="T76" fmla="*/ 9 w 33"/>
                <a:gd name="T77" fmla="*/ 12 h 40"/>
                <a:gd name="T78" fmla="*/ 8 w 33"/>
                <a:gd name="T79" fmla="*/ 17 h 40"/>
                <a:gd name="T80" fmla="*/ 26 w 33"/>
                <a:gd name="T8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40">
                  <a:moveTo>
                    <a:pt x="33" y="19"/>
                  </a:moveTo>
                  <a:cubicBezTo>
                    <a:pt x="33" y="20"/>
                    <a:pt x="33" y="21"/>
                    <a:pt x="33" y="21"/>
                  </a:cubicBezTo>
                  <a:cubicBezTo>
                    <a:pt x="33" y="22"/>
                    <a:pt x="33" y="22"/>
                    <a:pt x="33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5"/>
                    <a:pt x="8" y="26"/>
                    <a:pt x="9" y="28"/>
                  </a:cubicBezTo>
                  <a:cubicBezTo>
                    <a:pt x="10" y="29"/>
                    <a:pt x="10" y="30"/>
                    <a:pt x="11" y="31"/>
                  </a:cubicBezTo>
                  <a:cubicBezTo>
                    <a:pt x="12" y="32"/>
                    <a:pt x="13" y="32"/>
                    <a:pt x="14" y="33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8" y="33"/>
                    <a:pt x="19" y="33"/>
                    <a:pt x="20" y="33"/>
                  </a:cubicBezTo>
                  <a:cubicBezTo>
                    <a:pt x="20" y="33"/>
                    <a:pt x="21" y="33"/>
                    <a:pt x="22" y="32"/>
                  </a:cubicBezTo>
                  <a:cubicBezTo>
                    <a:pt x="23" y="32"/>
                    <a:pt x="23" y="32"/>
                    <a:pt x="24" y="32"/>
                  </a:cubicBezTo>
                  <a:cubicBezTo>
                    <a:pt x="24" y="31"/>
                    <a:pt x="25" y="31"/>
                    <a:pt x="26" y="30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6"/>
                    <a:pt x="28" y="37"/>
                    <a:pt x="27" y="37"/>
                  </a:cubicBezTo>
                  <a:cubicBezTo>
                    <a:pt x="27" y="38"/>
                    <a:pt x="26" y="38"/>
                    <a:pt x="25" y="39"/>
                  </a:cubicBezTo>
                  <a:cubicBezTo>
                    <a:pt x="24" y="39"/>
                    <a:pt x="22" y="40"/>
                    <a:pt x="21" y="40"/>
                  </a:cubicBezTo>
                  <a:cubicBezTo>
                    <a:pt x="20" y="40"/>
                    <a:pt x="18" y="40"/>
                    <a:pt x="17" y="40"/>
                  </a:cubicBezTo>
                  <a:cubicBezTo>
                    <a:pt x="15" y="40"/>
                    <a:pt x="14" y="40"/>
                    <a:pt x="12" y="39"/>
                  </a:cubicBezTo>
                  <a:cubicBezTo>
                    <a:pt x="11" y="39"/>
                    <a:pt x="10" y="38"/>
                    <a:pt x="8" y="38"/>
                  </a:cubicBezTo>
                  <a:cubicBezTo>
                    <a:pt x="7" y="37"/>
                    <a:pt x="6" y="36"/>
                    <a:pt x="5" y="35"/>
                  </a:cubicBezTo>
                  <a:cubicBezTo>
                    <a:pt x="4" y="34"/>
                    <a:pt x="4" y="33"/>
                    <a:pt x="3" y="31"/>
                  </a:cubicBezTo>
                  <a:cubicBezTo>
                    <a:pt x="2" y="30"/>
                    <a:pt x="1" y="28"/>
                    <a:pt x="1" y="26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17"/>
                    <a:pt x="1" y="14"/>
                    <a:pt x="2" y="12"/>
                  </a:cubicBezTo>
                  <a:cubicBezTo>
                    <a:pt x="2" y="9"/>
                    <a:pt x="4" y="7"/>
                    <a:pt x="5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5" y="0"/>
                    <a:pt x="17" y="0"/>
                  </a:cubicBezTo>
                  <a:cubicBezTo>
                    <a:pt x="20" y="0"/>
                    <a:pt x="22" y="1"/>
                    <a:pt x="24" y="2"/>
                  </a:cubicBezTo>
                  <a:cubicBezTo>
                    <a:pt x="26" y="3"/>
                    <a:pt x="28" y="4"/>
                    <a:pt x="29" y="6"/>
                  </a:cubicBezTo>
                  <a:cubicBezTo>
                    <a:pt x="31" y="8"/>
                    <a:pt x="32" y="10"/>
                    <a:pt x="32" y="12"/>
                  </a:cubicBezTo>
                  <a:cubicBezTo>
                    <a:pt x="33" y="14"/>
                    <a:pt x="33" y="17"/>
                    <a:pt x="33" y="19"/>
                  </a:cubicBezTo>
                  <a:close/>
                  <a:moveTo>
                    <a:pt x="26" y="17"/>
                  </a:moveTo>
                  <a:cubicBezTo>
                    <a:pt x="26" y="15"/>
                    <a:pt x="25" y="14"/>
                    <a:pt x="25" y="13"/>
                  </a:cubicBezTo>
                  <a:cubicBezTo>
                    <a:pt x="25" y="12"/>
                    <a:pt x="24" y="11"/>
                    <a:pt x="23" y="10"/>
                  </a:cubicBezTo>
                  <a:cubicBezTo>
                    <a:pt x="23" y="9"/>
                    <a:pt x="22" y="8"/>
                    <a:pt x="21" y="8"/>
                  </a:cubicBezTo>
                  <a:cubicBezTo>
                    <a:pt x="20" y="7"/>
                    <a:pt x="18" y="7"/>
                    <a:pt x="17" y="7"/>
                  </a:cubicBezTo>
                  <a:cubicBezTo>
                    <a:pt x="15" y="7"/>
                    <a:pt x="14" y="7"/>
                    <a:pt x="13" y="8"/>
                  </a:cubicBezTo>
                  <a:cubicBezTo>
                    <a:pt x="12" y="8"/>
                    <a:pt x="11" y="9"/>
                    <a:pt x="11" y="9"/>
                  </a:cubicBezTo>
                  <a:cubicBezTo>
                    <a:pt x="10" y="10"/>
                    <a:pt x="9" y="11"/>
                    <a:pt x="9" y="12"/>
                  </a:cubicBezTo>
                  <a:cubicBezTo>
                    <a:pt x="8" y="14"/>
                    <a:pt x="8" y="15"/>
                    <a:pt x="8" y="17"/>
                  </a:cubicBezTo>
                  <a:lnTo>
                    <a:pt x="26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42" name="Freeform 60">
              <a:extLst>
                <a:ext uri="{FF2B5EF4-FFF2-40B4-BE49-F238E27FC236}">
                  <a16:creationId xmlns:a16="http://schemas.microsoft.com/office/drawing/2014/main" id="{B0044278-9F7F-4596-96D2-ACFBE0DEC0B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727435" y="6421821"/>
              <a:ext cx="122060" cy="97648"/>
            </a:xfrm>
            <a:custGeom>
              <a:avLst/>
              <a:gdLst>
                <a:gd name="T0" fmla="*/ 56 w 70"/>
                <a:gd name="T1" fmla="*/ 56 h 56"/>
                <a:gd name="T2" fmla="*/ 46 w 70"/>
                <a:gd name="T3" fmla="*/ 56 h 56"/>
                <a:gd name="T4" fmla="*/ 35 w 70"/>
                <a:gd name="T5" fmla="*/ 16 h 56"/>
                <a:gd name="T6" fmla="*/ 25 w 70"/>
                <a:gd name="T7" fmla="*/ 56 h 56"/>
                <a:gd name="T8" fmla="*/ 15 w 70"/>
                <a:gd name="T9" fmla="*/ 56 h 56"/>
                <a:gd name="T10" fmla="*/ 0 w 70"/>
                <a:gd name="T11" fmla="*/ 0 h 56"/>
                <a:gd name="T12" fmla="*/ 10 w 70"/>
                <a:gd name="T13" fmla="*/ 0 h 56"/>
                <a:gd name="T14" fmla="*/ 21 w 70"/>
                <a:gd name="T15" fmla="*/ 38 h 56"/>
                <a:gd name="T16" fmla="*/ 31 w 70"/>
                <a:gd name="T17" fmla="*/ 0 h 56"/>
                <a:gd name="T18" fmla="*/ 40 w 70"/>
                <a:gd name="T19" fmla="*/ 0 h 56"/>
                <a:gd name="T20" fmla="*/ 50 w 70"/>
                <a:gd name="T21" fmla="*/ 38 h 56"/>
                <a:gd name="T22" fmla="*/ 60 w 70"/>
                <a:gd name="T23" fmla="*/ 0 h 56"/>
                <a:gd name="T24" fmla="*/ 70 w 70"/>
                <a:gd name="T25" fmla="*/ 0 h 56"/>
                <a:gd name="T26" fmla="*/ 56 w 70"/>
                <a:gd name="T2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56">
                  <a:moveTo>
                    <a:pt x="56" y="56"/>
                  </a:moveTo>
                  <a:lnTo>
                    <a:pt x="46" y="56"/>
                  </a:lnTo>
                  <a:lnTo>
                    <a:pt x="35" y="16"/>
                  </a:lnTo>
                  <a:lnTo>
                    <a:pt x="25" y="56"/>
                  </a:lnTo>
                  <a:lnTo>
                    <a:pt x="15" y="56"/>
                  </a:lnTo>
                  <a:lnTo>
                    <a:pt x="0" y="0"/>
                  </a:lnTo>
                  <a:lnTo>
                    <a:pt x="10" y="0"/>
                  </a:lnTo>
                  <a:lnTo>
                    <a:pt x="21" y="38"/>
                  </a:lnTo>
                  <a:lnTo>
                    <a:pt x="31" y="0"/>
                  </a:lnTo>
                  <a:lnTo>
                    <a:pt x="40" y="0"/>
                  </a:lnTo>
                  <a:lnTo>
                    <a:pt x="50" y="38"/>
                  </a:lnTo>
                  <a:lnTo>
                    <a:pt x="60" y="0"/>
                  </a:lnTo>
                  <a:lnTo>
                    <a:pt x="70" y="0"/>
                  </a:lnTo>
                  <a:lnTo>
                    <a:pt x="56" y="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43" name="Freeform 61">
              <a:extLst>
                <a:ext uri="{FF2B5EF4-FFF2-40B4-BE49-F238E27FC236}">
                  <a16:creationId xmlns:a16="http://schemas.microsoft.com/office/drawing/2014/main" id="{79F75E0D-27A7-44C1-BF19-495F4768F99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859957" y="6418333"/>
              <a:ext cx="87186" cy="102879"/>
            </a:xfrm>
            <a:custGeom>
              <a:avLst/>
              <a:gdLst>
                <a:gd name="T0" fmla="*/ 34 w 34"/>
                <a:gd name="T1" fmla="*/ 20 h 40"/>
                <a:gd name="T2" fmla="*/ 33 w 34"/>
                <a:gd name="T3" fmla="*/ 28 h 40"/>
                <a:gd name="T4" fmla="*/ 29 w 34"/>
                <a:gd name="T5" fmla="*/ 35 h 40"/>
                <a:gd name="T6" fmla="*/ 24 w 34"/>
                <a:gd name="T7" fmla="*/ 39 h 40"/>
                <a:gd name="T8" fmla="*/ 17 w 34"/>
                <a:gd name="T9" fmla="*/ 40 h 40"/>
                <a:gd name="T10" fmla="*/ 10 w 34"/>
                <a:gd name="T11" fmla="*/ 39 h 40"/>
                <a:gd name="T12" fmla="*/ 5 w 34"/>
                <a:gd name="T13" fmla="*/ 35 h 40"/>
                <a:gd name="T14" fmla="*/ 1 w 34"/>
                <a:gd name="T15" fmla="*/ 28 h 40"/>
                <a:gd name="T16" fmla="*/ 0 w 34"/>
                <a:gd name="T17" fmla="*/ 20 h 40"/>
                <a:gd name="T18" fmla="*/ 1 w 34"/>
                <a:gd name="T19" fmla="*/ 12 h 40"/>
                <a:gd name="T20" fmla="*/ 5 w 34"/>
                <a:gd name="T21" fmla="*/ 5 h 40"/>
                <a:gd name="T22" fmla="*/ 11 w 34"/>
                <a:gd name="T23" fmla="*/ 1 h 40"/>
                <a:gd name="T24" fmla="*/ 17 w 34"/>
                <a:gd name="T25" fmla="*/ 0 h 40"/>
                <a:gd name="T26" fmla="*/ 24 w 34"/>
                <a:gd name="T27" fmla="*/ 1 h 40"/>
                <a:gd name="T28" fmla="*/ 29 w 34"/>
                <a:gd name="T29" fmla="*/ 5 h 40"/>
                <a:gd name="T30" fmla="*/ 33 w 34"/>
                <a:gd name="T31" fmla="*/ 12 h 40"/>
                <a:gd name="T32" fmla="*/ 34 w 34"/>
                <a:gd name="T33" fmla="*/ 20 h 40"/>
                <a:gd name="T34" fmla="*/ 27 w 34"/>
                <a:gd name="T35" fmla="*/ 20 h 40"/>
                <a:gd name="T36" fmla="*/ 26 w 34"/>
                <a:gd name="T37" fmla="*/ 15 h 40"/>
                <a:gd name="T38" fmla="*/ 24 w 34"/>
                <a:gd name="T39" fmla="*/ 11 h 40"/>
                <a:gd name="T40" fmla="*/ 21 w 34"/>
                <a:gd name="T41" fmla="*/ 8 h 40"/>
                <a:gd name="T42" fmla="*/ 17 w 34"/>
                <a:gd name="T43" fmla="*/ 7 h 40"/>
                <a:gd name="T44" fmla="*/ 13 w 34"/>
                <a:gd name="T45" fmla="*/ 8 h 40"/>
                <a:gd name="T46" fmla="*/ 10 w 34"/>
                <a:gd name="T47" fmla="*/ 11 h 40"/>
                <a:gd name="T48" fmla="*/ 8 w 34"/>
                <a:gd name="T49" fmla="*/ 15 h 40"/>
                <a:gd name="T50" fmla="*/ 8 w 34"/>
                <a:gd name="T51" fmla="*/ 20 h 40"/>
                <a:gd name="T52" fmla="*/ 8 w 34"/>
                <a:gd name="T53" fmla="*/ 26 h 40"/>
                <a:gd name="T54" fmla="*/ 10 w 34"/>
                <a:gd name="T55" fmla="*/ 30 h 40"/>
                <a:gd name="T56" fmla="*/ 13 w 34"/>
                <a:gd name="T57" fmla="*/ 32 h 40"/>
                <a:gd name="T58" fmla="*/ 17 w 34"/>
                <a:gd name="T59" fmla="*/ 33 h 40"/>
                <a:gd name="T60" fmla="*/ 21 w 34"/>
                <a:gd name="T61" fmla="*/ 32 h 40"/>
                <a:gd name="T62" fmla="*/ 24 w 34"/>
                <a:gd name="T63" fmla="*/ 29 h 40"/>
                <a:gd name="T64" fmla="*/ 26 w 34"/>
                <a:gd name="T65" fmla="*/ 25 h 40"/>
                <a:gd name="T66" fmla="*/ 27 w 34"/>
                <a:gd name="T67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" h="40">
                  <a:moveTo>
                    <a:pt x="34" y="20"/>
                  </a:moveTo>
                  <a:cubicBezTo>
                    <a:pt x="34" y="23"/>
                    <a:pt x="34" y="26"/>
                    <a:pt x="33" y="28"/>
                  </a:cubicBezTo>
                  <a:cubicBezTo>
                    <a:pt x="32" y="31"/>
                    <a:pt x="31" y="33"/>
                    <a:pt x="29" y="35"/>
                  </a:cubicBezTo>
                  <a:cubicBezTo>
                    <a:pt x="28" y="37"/>
                    <a:pt x="26" y="38"/>
                    <a:pt x="24" y="39"/>
                  </a:cubicBezTo>
                  <a:cubicBezTo>
                    <a:pt x="22" y="40"/>
                    <a:pt x="20" y="40"/>
                    <a:pt x="17" y="40"/>
                  </a:cubicBezTo>
                  <a:cubicBezTo>
                    <a:pt x="15" y="40"/>
                    <a:pt x="12" y="40"/>
                    <a:pt x="10" y="39"/>
                  </a:cubicBezTo>
                  <a:cubicBezTo>
                    <a:pt x="8" y="38"/>
                    <a:pt x="6" y="36"/>
                    <a:pt x="5" y="35"/>
                  </a:cubicBezTo>
                  <a:cubicBezTo>
                    <a:pt x="3" y="33"/>
                    <a:pt x="2" y="31"/>
                    <a:pt x="1" y="28"/>
                  </a:cubicBezTo>
                  <a:cubicBezTo>
                    <a:pt x="1" y="26"/>
                    <a:pt x="0" y="23"/>
                    <a:pt x="0" y="20"/>
                  </a:cubicBezTo>
                  <a:cubicBezTo>
                    <a:pt x="0" y="17"/>
                    <a:pt x="1" y="14"/>
                    <a:pt x="1" y="12"/>
                  </a:cubicBezTo>
                  <a:cubicBezTo>
                    <a:pt x="2" y="9"/>
                    <a:pt x="4" y="7"/>
                    <a:pt x="5" y="5"/>
                  </a:cubicBezTo>
                  <a:cubicBezTo>
                    <a:pt x="7" y="4"/>
                    <a:pt x="8" y="2"/>
                    <a:pt x="11" y="1"/>
                  </a:cubicBezTo>
                  <a:cubicBezTo>
                    <a:pt x="13" y="1"/>
                    <a:pt x="15" y="0"/>
                    <a:pt x="17" y="0"/>
                  </a:cubicBezTo>
                  <a:cubicBezTo>
                    <a:pt x="20" y="0"/>
                    <a:pt x="22" y="1"/>
                    <a:pt x="24" y="1"/>
                  </a:cubicBezTo>
                  <a:cubicBezTo>
                    <a:pt x="26" y="2"/>
                    <a:pt x="28" y="4"/>
                    <a:pt x="29" y="5"/>
                  </a:cubicBezTo>
                  <a:cubicBezTo>
                    <a:pt x="31" y="7"/>
                    <a:pt x="32" y="9"/>
                    <a:pt x="33" y="12"/>
                  </a:cubicBezTo>
                  <a:cubicBezTo>
                    <a:pt x="34" y="14"/>
                    <a:pt x="34" y="17"/>
                    <a:pt x="34" y="20"/>
                  </a:cubicBezTo>
                  <a:close/>
                  <a:moveTo>
                    <a:pt x="27" y="20"/>
                  </a:moveTo>
                  <a:cubicBezTo>
                    <a:pt x="27" y="18"/>
                    <a:pt x="27" y="16"/>
                    <a:pt x="26" y="15"/>
                  </a:cubicBezTo>
                  <a:cubicBezTo>
                    <a:pt x="26" y="13"/>
                    <a:pt x="25" y="12"/>
                    <a:pt x="24" y="11"/>
                  </a:cubicBezTo>
                  <a:cubicBezTo>
                    <a:pt x="23" y="10"/>
                    <a:pt x="22" y="9"/>
                    <a:pt x="21" y="8"/>
                  </a:cubicBezTo>
                  <a:cubicBezTo>
                    <a:pt x="20" y="8"/>
                    <a:pt x="18" y="7"/>
                    <a:pt x="17" y="7"/>
                  </a:cubicBezTo>
                  <a:cubicBezTo>
                    <a:pt x="16" y="7"/>
                    <a:pt x="14" y="8"/>
                    <a:pt x="13" y="8"/>
                  </a:cubicBezTo>
                  <a:cubicBezTo>
                    <a:pt x="12" y="9"/>
                    <a:pt x="11" y="10"/>
                    <a:pt x="10" y="11"/>
                  </a:cubicBezTo>
                  <a:cubicBezTo>
                    <a:pt x="9" y="12"/>
                    <a:pt x="9" y="13"/>
                    <a:pt x="8" y="15"/>
                  </a:cubicBezTo>
                  <a:cubicBezTo>
                    <a:pt x="8" y="16"/>
                    <a:pt x="8" y="18"/>
                    <a:pt x="8" y="20"/>
                  </a:cubicBezTo>
                  <a:cubicBezTo>
                    <a:pt x="8" y="22"/>
                    <a:pt x="8" y="24"/>
                    <a:pt x="8" y="26"/>
                  </a:cubicBezTo>
                  <a:cubicBezTo>
                    <a:pt x="9" y="27"/>
                    <a:pt x="10" y="28"/>
                    <a:pt x="10" y="30"/>
                  </a:cubicBezTo>
                  <a:cubicBezTo>
                    <a:pt x="11" y="31"/>
                    <a:pt x="12" y="32"/>
                    <a:pt x="13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9" y="33"/>
                    <a:pt x="20" y="33"/>
                    <a:pt x="21" y="32"/>
                  </a:cubicBezTo>
                  <a:cubicBezTo>
                    <a:pt x="22" y="31"/>
                    <a:pt x="23" y="30"/>
                    <a:pt x="24" y="29"/>
                  </a:cubicBezTo>
                  <a:cubicBezTo>
                    <a:pt x="25" y="28"/>
                    <a:pt x="26" y="27"/>
                    <a:pt x="26" y="25"/>
                  </a:cubicBezTo>
                  <a:cubicBezTo>
                    <a:pt x="27" y="24"/>
                    <a:pt x="27" y="22"/>
                    <a:pt x="27" y="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44" name="Freeform 62">
              <a:extLst>
                <a:ext uri="{FF2B5EF4-FFF2-40B4-BE49-F238E27FC236}">
                  <a16:creationId xmlns:a16="http://schemas.microsoft.com/office/drawing/2014/main" id="{E5B9E395-C74C-4D98-8911-EE2C765D8BE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68067" y="6418333"/>
              <a:ext cx="57543" cy="101135"/>
            </a:xfrm>
            <a:custGeom>
              <a:avLst/>
              <a:gdLst>
                <a:gd name="T0" fmla="*/ 21 w 23"/>
                <a:gd name="T1" fmla="*/ 9 h 39"/>
                <a:gd name="T2" fmla="*/ 18 w 23"/>
                <a:gd name="T3" fmla="*/ 8 h 39"/>
                <a:gd name="T4" fmla="*/ 15 w 23"/>
                <a:gd name="T5" fmla="*/ 7 h 39"/>
                <a:gd name="T6" fmla="*/ 10 w 23"/>
                <a:gd name="T7" fmla="*/ 10 h 39"/>
                <a:gd name="T8" fmla="*/ 8 w 23"/>
                <a:gd name="T9" fmla="*/ 17 h 39"/>
                <a:gd name="T10" fmla="*/ 8 w 23"/>
                <a:gd name="T11" fmla="*/ 39 h 39"/>
                <a:gd name="T12" fmla="*/ 0 w 23"/>
                <a:gd name="T13" fmla="*/ 39 h 39"/>
                <a:gd name="T14" fmla="*/ 0 w 23"/>
                <a:gd name="T15" fmla="*/ 1 h 39"/>
                <a:gd name="T16" fmla="*/ 8 w 23"/>
                <a:gd name="T17" fmla="*/ 1 h 39"/>
                <a:gd name="T18" fmla="*/ 8 w 23"/>
                <a:gd name="T19" fmla="*/ 5 h 39"/>
                <a:gd name="T20" fmla="*/ 9 w 23"/>
                <a:gd name="T21" fmla="*/ 3 h 39"/>
                <a:gd name="T22" fmla="*/ 11 w 23"/>
                <a:gd name="T23" fmla="*/ 1 h 39"/>
                <a:gd name="T24" fmla="*/ 14 w 23"/>
                <a:gd name="T25" fmla="*/ 0 h 39"/>
                <a:gd name="T26" fmla="*/ 17 w 23"/>
                <a:gd name="T27" fmla="*/ 0 h 39"/>
                <a:gd name="T28" fmla="*/ 20 w 23"/>
                <a:gd name="T29" fmla="*/ 1 h 39"/>
                <a:gd name="T30" fmla="*/ 23 w 23"/>
                <a:gd name="T31" fmla="*/ 2 h 39"/>
                <a:gd name="T32" fmla="*/ 21 w 23"/>
                <a:gd name="T33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39">
                  <a:moveTo>
                    <a:pt x="21" y="9"/>
                  </a:moveTo>
                  <a:cubicBezTo>
                    <a:pt x="20" y="8"/>
                    <a:pt x="19" y="8"/>
                    <a:pt x="18" y="8"/>
                  </a:cubicBezTo>
                  <a:cubicBezTo>
                    <a:pt x="18" y="8"/>
                    <a:pt x="17" y="7"/>
                    <a:pt x="15" y="7"/>
                  </a:cubicBezTo>
                  <a:cubicBezTo>
                    <a:pt x="13" y="7"/>
                    <a:pt x="11" y="8"/>
                    <a:pt x="10" y="10"/>
                  </a:cubicBezTo>
                  <a:cubicBezTo>
                    <a:pt x="8" y="12"/>
                    <a:pt x="8" y="14"/>
                    <a:pt x="8" y="1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9" y="3"/>
                    <a:pt x="9" y="3"/>
                  </a:cubicBezTo>
                  <a:cubicBezTo>
                    <a:pt x="10" y="2"/>
                    <a:pt x="11" y="2"/>
                    <a:pt x="11" y="1"/>
                  </a:cubicBezTo>
                  <a:cubicBezTo>
                    <a:pt x="12" y="1"/>
                    <a:pt x="13" y="1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8" y="0"/>
                    <a:pt x="19" y="0"/>
                    <a:pt x="20" y="1"/>
                  </a:cubicBezTo>
                  <a:cubicBezTo>
                    <a:pt x="21" y="1"/>
                    <a:pt x="22" y="1"/>
                    <a:pt x="23" y="2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45" name="Freeform 63">
              <a:extLst>
                <a:ext uri="{FF2B5EF4-FFF2-40B4-BE49-F238E27FC236}">
                  <a16:creationId xmlns:a16="http://schemas.microsoft.com/office/drawing/2014/main" id="{53BB8418-388C-4142-9A80-8BF00A87F7B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043046" y="6383459"/>
              <a:ext cx="19181" cy="136010"/>
            </a:xfrm>
            <a:custGeom>
              <a:avLst/>
              <a:gdLst>
                <a:gd name="T0" fmla="*/ 0 w 11"/>
                <a:gd name="T1" fmla="*/ 78 h 78"/>
                <a:gd name="T2" fmla="*/ 0 w 11"/>
                <a:gd name="T3" fmla="*/ 6 h 78"/>
                <a:gd name="T4" fmla="*/ 11 w 11"/>
                <a:gd name="T5" fmla="*/ 0 h 78"/>
                <a:gd name="T6" fmla="*/ 11 w 11"/>
                <a:gd name="T7" fmla="*/ 78 h 78"/>
                <a:gd name="T8" fmla="*/ 0 w 11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78">
                  <a:moveTo>
                    <a:pt x="0" y="78"/>
                  </a:moveTo>
                  <a:lnTo>
                    <a:pt x="0" y="6"/>
                  </a:lnTo>
                  <a:lnTo>
                    <a:pt x="11" y="0"/>
                  </a:lnTo>
                  <a:lnTo>
                    <a:pt x="11" y="78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46" name="Freeform 64">
              <a:extLst>
                <a:ext uri="{FF2B5EF4-FFF2-40B4-BE49-F238E27FC236}">
                  <a16:creationId xmlns:a16="http://schemas.microsoft.com/office/drawing/2014/main" id="{0256DB41-B3C1-4FEB-B394-9762C00E7F7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084896" y="6383459"/>
              <a:ext cx="80211" cy="137753"/>
            </a:xfrm>
            <a:custGeom>
              <a:avLst/>
              <a:gdLst>
                <a:gd name="T0" fmla="*/ 24 w 32"/>
                <a:gd name="T1" fmla="*/ 53 h 54"/>
                <a:gd name="T2" fmla="*/ 24 w 32"/>
                <a:gd name="T3" fmla="*/ 50 h 54"/>
                <a:gd name="T4" fmla="*/ 22 w 32"/>
                <a:gd name="T5" fmla="*/ 51 h 54"/>
                <a:gd name="T6" fmla="*/ 20 w 32"/>
                <a:gd name="T7" fmla="*/ 53 h 54"/>
                <a:gd name="T8" fmla="*/ 17 w 32"/>
                <a:gd name="T9" fmla="*/ 54 h 54"/>
                <a:gd name="T10" fmla="*/ 14 w 32"/>
                <a:gd name="T11" fmla="*/ 54 h 54"/>
                <a:gd name="T12" fmla="*/ 9 w 32"/>
                <a:gd name="T13" fmla="*/ 53 h 54"/>
                <a:gd name="T14" fmla="*/ 4 w 32"/>
                <a:gd name="T15" fmla="*/ 49 h 54"/>
                <a:gd name="T16" fmla="*/ 1 w 32"/>
                <a:gd name="T17" fmla="*/ 43 h 54"/>
                <a:gd name="T18" fmla="*/ 0 w 32"/>
                <a:gd name="T19" fmla="*/ 33 h 54"/>
                <a:gd name="T20" fmla="*/ 1 w 32"/>
                <a:gd name="T21" fmla="*/ 25 h 54"/>
                <a:gd name="T22" fmla="*/ 4 w 32"/>
                <a:gd name="T23" fmla="*/ 19 h 54"/>
                <a:gd name="T24" fmla="*/ 9 w 32"/>
                <a:gd name="T25" fmla="*/ 15 h 54"/>
                <a:gd name="T26" fmla="*/ 15 w 32"/>
                <a:gd name="T27" fmla="*/ 14 h 54"/>
                <a:gd name="T28" fmla="*/ 18 w 32"/>
                <a:gd name="T29" fmla="*/ 14 h 54"/>
                <a:gd name="T30" fmla="*/ 20 w 32"/>
                <a:gd name="T31" fmla="*/ 15 h 54"/>
                <a:gd name="T32" fmla="*/ 22 w 32"/>
                <a:gd name="T33" fmla="*/ 17 h 54"/>
                <a:gd name="T34" fmla="*/ 24 w 32"/>
                <a:gd name="T35" fmla="*/ 18 h 54"/>
                <a:gd name="T36" fmla="*/ 24 w 32"/>
                <a:gd name="T37" fmla="*/ 4 h 54"/>
                <a:gd name="T38" fmla="*/ 32 w 32"/>
                <a:gd name="T39" fmla="*/ 0 h 54"/>
                <a:gd name="T40" fmla="*/ 32 w 32"/>
                <a:gd name="T41" fmla="*/ 53 h 54"/>
                <a:gd name="T42" fmla="*/ 24 w 32"/>
                <a:gd name="T43" fmla="*/ 53 h 54"/>
                <a:gd name="T44" fmla="*/ 24 w 32"/>
                <a:gd name="T45" fmla="*/ 26 h 54"/>
                <a:gd name="T46" fmla="*/ 23 w 32"/>
                <a:gd name="T47" fmla="*/ 24 h 54"/>
                <a:gd name="T48" fmla="*/ 21 w 32"/>
                <a:gd name="T49" fmla="*/ 23 h 54"/>
                <a:gd name="T50" fmla="*/ 18 w 32"/>
                <a:gd name="T51" fmla="*/ 22 h 54"/>
                <a:gd name="T52" fmla="*/ 15 w 32"/>
                <a:gd name="T53" fmla="*/ 21 h 54"/>
                <a:gd name="T54" fmla="*/ 9 w 32"/>
                <a:gd name="T55" fmla="*/ 24 h 54"/>
                <a:gd name="T56" fmla="*/ 7 w 32"/>
                <a:gd name="T57" fmla="*/ 33 h 54"/>
                <a:gd name="T58" fmla="*/ 8 w 32"/>
                <a:gd name="T59" fmla="*/ 39 h 54"/>
                <a:gd name="T60" fmla="*/ 9 w 32"/>
                <a:gd name="T61" fmla="*/ 44 h 54"/>
                <a:gd name="T62" fmla="*/ 12 w 32"/>
                <a:gd name="T63" fmla="*/ 46 h 54"/>
                <a:gd name="T64" fmla="*/ 16 w 32"/>
                <a:gd name="T65" fmla="*/ 47 h 54"/>
                <a:gd name="T66" fmla="*/ 18 w 32"/>
                <a:gd name="T67" fmla="*/ 47 h 54"/>
                <a:gd name="T68" fmla="*/ 21 w 32"/>
                <a:gd name="T69" fmla="*/ 46 h 54"/>
                <a:gd name="T70" fmla="*/ 23 w 32"/>
                <a:gd name="T71" fmla="*/ 44 h 54"/>
                <a:gd name="T72" fmla="*/ 24 w 32"/>
                <a:gd name="T73" fmla="*/ 42 h 54"/>
                <a:gd name="T74" fmla="*/ 24 w 32"/>
                <a:gd name="T75" fmla="*/ 26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2" h="54">
                  <a:moveTo>
                    <a:pt x="24" y="53"/>
                  </a:moveTo>
                  <a:cubicBezTo>
                    <a:pt x="24" y="50"/>
                    <a:pt x="24" y="50"/>
                    <a:pt x="24" y="50"/>
                  </a:cubicBezTo>
                  <a:cubicBezTo>
                    <a:pt x="24" y="50"/>
                    <a:pt x="23" y="51"/>
                    <a:pt x="22" y="51"/>
                  </a:cubicBezTo>
                  <a:cubicBezTo>
                    <a:pt x="21" y="52"/>
                    <a:pt x="21" y="52"/>
                    <a:pt x="20" y="53"/>
                  </a:cubicBezTo>
                  <a:cubicBezTo>
                    <a:pt x="19" y="53"/>
                    <a:pt x="18" y="54"/>
                    <a:pt x="17" y="54"/>
                  </a:cubicBezTo>
                  <a:cubicBezTo>
                    <a:pt x="16" y="54"/>
                    <a:pt x="15" y="54"/>
                    <a:pt x="14" y="54"/>
                  </a:cubicBezTo>
                  <a:cubicBezTo>
                    <a:pt x="12" y="54"/>
                    <a:pt x="10" y="54"/>
                    <a:pt x="9" y="53"/>
                  </a:cubicBezTo>
                  <a:cubicBezTo>
                    <a:pt x="7" y="52"/>
                    <a:pt x="5" y="51"/>
                    <a:pt x="4" y="49"/>
                  </a:cubicBezTo>
                  <a:cubicBezTo>
                    <a:pt x="3" y="48"/>
                    <a:pt x="1" y="45"/>
                    <a:pt x="1" y="43"/>
                  </a:cubicBezTo>
                  <a:cubicBezTo>
                    <a:pt x="0" y="40"/>
                    <a:pt x="0" y="37"/>
                    <a:pt x="0" y="33"/>
                  </a:cubicBezTo>
                  <a:cubicBezTo>
                    <a:pt x="0" y="30"/>
                    <a:pt x="0" y="27"/>
                    <a:pt x="1" y="25"/>
                  </a:cubicBezTo>
                  <a:cubicBezTo>
                    <a:pt x="2" y="22"/>
                    <a:pt x="3" y="20"/>
                    <a:pt x="4" y="19"/>
                  </a:cubicBezTo>
                  <a:cubicBezTo>
                    <a:pt x="6" y="17"/>
                    <a:pt x="7" y="16"/>
                    <a:pt x="9" y="15"/>
                  </a:cubicBezTo>
                  <a:cubicBezTo>
                    <a:pt x="11" y="14"/>
                    <a:pt x="13" y="14"/>
                    <a:pt x="15" y="14"/>
                  </a:cubicBezTo>
                  <a:cubicBezTo>
                    <a:pt x="16" y="14"/>
                    <a:pt x="17" y="14"/>
                    <a:pt x="18" y="14"/>
                  </a:cubicBezTo>
                  <a:cubicBezTo>
                    <a:pt x="18" y="15"/>
                    <a:pt x="19" y="15"/>
                    <a:pt x="20" y="15"/>
                  </a:cubicBezTo>
                  <a:cubicBezTo>
                    <a:pt x="21" y="16"/>
                    <a:pt x="22" y="16"/>
                    <a:pt x="22" y="17"/>
                  </a:cubicBezTo>
                  <a:cubicBezTo>
                    <a:pt x="23" y="17"/>
                    <a:pt x="24" y="18"/>
                    <a:pt x="24" y="18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53"/>
                    <a:pt x="32" y="53"/>
                    <a:pt x="32" y="53"/>
                  </a:cubicBezTo>
                  <a:lnTo>
                    <a:pt x="24" y="53"/>
                  </a:lnTo>
                  <a:close/>
                  <a:moveTo>
                    <a:pt x="24" y="26"/>
                  </a:moveTo>
                  <a:cubicBezTo>
                    <a:pt x="24" y="26"/>
                    <a:pt x="23" y="25"/>
                    <a:pt x="23" y="24"/>
                  </a:cubicBezTo>
                  <a:cubicBezTo>
                    <a:pt x="22" y="24"/>
                    <a:pt x="22" y="23"/>
                    <a:pt x="21" y="23"/>
                  </a:cubicBezTo>
                  <a:cubicBezTo>
                    <a:pt x="20" y="22"/>
                    <a:pt x="19" y="22"/>
                    <a:pt x="18" y="22"/>
                  </a:cubicBezTo>
                  <a:cubicBezTo>
                    <a:pt x="17" y="21"/>
                    <a:pt x="16" y="21"/>
                    <a:pt x="15" y="21"/>
                  </a:cubicBezTo>
                  <a:cubicBezTo>
                    <a:pt x="13" y="21"/>
                    <a:pt x="11" y="22"/>
                    <a:pt x="9" y="24"/>
                  </a:cubicBezTo>
                  <a:cubicBezTo>
                    <a:pt x="8" y="26"/>
                    <a:pt x="7" y="29"/>
                    <a:pt x="7" y="33"/>
                  </a:cubicBezTo>
                  <a:cubicBezTo>
                    <a:pt x="7" y="36"/>
                    <a:pt x="7" y="38"/>
                    <a:pt x="8" y="39"/>
                  </a:cubicBezTo>
                  <a:cubicBezTo>
                    <a:pt x="8" y="41"/>
                    <a:pt x="9" y="43"/>
                    <a:pt x="9" y="44"/>
                  </a:cubicBezTo>
                  <a:cubicBezTo>
                    <a:pt x="10" y="45"/>
                    <a:pt x="11" y="46"/>
                    <a:pt x="12" y="46"/>
                  </a:cubicBezTo>
                  <a:cubicBezTo>
                    <a:pt x="13" y="47"/>
                    <a:pt x="14" y="47"/>
                    <a:pt x="16" y="47"/>
                  </a:cubicBezTo>
                  <a:cubicBezTo>
                    <a:pt x="17" y="47"/>
                    <a:pt x="18" y="47"/>
                    <a:pt x="18" y="47"/>
                  </a:cubicBezTo>
                  <a:cubicBezTo>
                    <a:pt x="19" y="46"/>
                    <a:pt x="20" y="46"/>
                    <a:pt x="21" y="46"/>
                  </a:cubicBezTo>
                  <a:cubicBezTo>
                    <a:pt x="21" y="45"/>
                    <a:pt x="22" y="45"/>
                    <a:pt x="23" y="44"/>
                  </a:cubicBezTo>
                  <a:cubicBezTo>
                    <a:pt x="23" y="43"/>
                    <a:pt x="24" y="43"/>
                    <a:pt x="24" y="42"/>
                  </a:cubicBezTo>
                  <a:lnTo>
                    <a:pt x="24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47" name="Freeform 65">
              <a:extLst>
                <a:ext uri="{FF2B5EF4-FFF2-40B4-BE49-F238E27FC236}">
                  <a16:creationId xmlns:a16="http://schemas.microsoft.com/office/drawing/2014/main" id="{F2BC9C1F-3F30-47A6-B503-20FB179B7F3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229624" y="6421821"/>
              <a:ext cx="122060" cy="97648"/>
            </a:xfrm>
            <a:custGeom>
              <a:avLst/>
              <a:gdLst>
                <a:gd name="T0" fmla="*/ 55 w 70"/>
                <a:gd name="T1" fmla="*/ 56 h 56"/>
                <a:gd name="T2" fmla="*/ 45 w 70"/>
                <a:gd name="T3" fmla="*/ 56 h 56"/>
                <a:gd name="T4" fmla="*/ 35 w 70"/>
                <a:gd name="T5" fmla="*/ 16 h 56"/>
                <a:gd name="T6" fmla="*/ 25 w 70"/>
                <a:gd name="T7" fmla="*/ 56 h 56"/>
                <a:gd name="T8" fmla="*/ 16 w 70"/>
                <a:gd name="T9" fmla="*/ 56 h 56"/>
                <a:gd name="T10" fmla="*/ 0 w 70"/>
                <a:gd name="T11" fmla="*/ 0 h 56"/>
                <a:gd name="T12" fmla="*/ 12 w 70"/>
                <a:gd name="T13" fmla="*/ 0 h 56"/>
                <a:gd name="T14" fmla="*/ 20 w 70"/>
                <a:gd name="T15" fmla="*/ 38 h 56"/>
                <a:gd name="T16" fmla="*/ 31 w 70"/>
                <a:gd name="T17" fmla="*/ 0 h 56"/>
                <a:gd name="T18" fmla="*/ 39 w 70"/>
                <a:gd name="T19" fmla="*/ 0 h 56"/>
                <a:gd name="T20" fmla="*/ 51 w 70"/>
                <a:gd name="T21" fmla="*/ 38 h 56"/>
                <a:gd name="T22" fmla="*/ 60 w 70"/>
                <a:gd name="T23" fmla="*/ 0 h 56"/>
                <a:gd name="T24" fmla="*/ 70 w 70"/>
                <a:gd name="T25" fmla="*/ 0 h 56"/>
                <a:gd name="T26" fmla="*/ 55 w 70"/>
                <a:gd name="T2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56">
                  <a:moveTo>
                    <a:pt x="55" y="56"/>
                  </a:moveTo>
                  <a:lnTo>
                    <a:pt x="45" y="56"/>
                  </a:lnTo>
                  <a:lnTo>
                    <a:pt x="35" y="16"/>
                  </a:lnTo>
                  <a:lnTo>
                    <a:pt x="25" y="56"/>
                  </a:lnTo>
                  <a:lnTo>
                    <a:pt x="16" y="5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20" y="38"/>
                  </a:lnTo>
                  <a:lnTo>
                    <a:pt x="31" y="0"/>
                  </a:lnTo>
                  <a:lnTo>
                    <a:pt x="39" y="0"/>
                  </a:lnTo>
                  <a:lnTo>
                    <a:pt x="51" y="38"/>
                  </a:lnTo>
                  <a:lnTo>
                    <a:pt x="60" y="0"/>
                  </a:lnTo>
                  <a:lnTo>
                    <a:pt x="70" y="0"/>
                  </a:lnTo>
                  <a:lnTo>
                    <a:pt x="55" y="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48" name="Freeform 66">
              <a:extLst>
                <a:ext uri="{FF2B5EF4-FFF2-40B4-BE49-F238E27FC236}">
                  <a16:creationId xmlns:a16="http://schemas.microsoft.com/office/drawing/2014/main" id="{F2E1921C-CA0E-4886-93CA-956A6497CF0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362147" y="6418333"/>
              <a:ext cx="88930" cy="102879"/>
            </a:xfrm>
            <a:custGeom>
              <a:avLst/>
              <a:gdLst>
                <a:gd name="T0" fmla="*/ 35 w 35"/>
                <a:gd name="T1" fmla="*/ 20 h 40"/>
                <a:gd name="T2" fmla="*/ 33 w 35"/>
                <a:gd name="T3" fmla="*/ 28 h 40"/>
                <a:gd name="T4" fmla="*/ 30 w 35"/>
                <a:gd name="T5" fmla="*/ 35 h 40"/>
                <a:gd name="T6" fmla="*/ 24 w 35"/>
                <a:gd name="T7" fmla="*/ 39 h 40"/>
                <a:gd name="T8" fmla="*/ 17 w 35"/>
                <a:gd name="T9" fmla="*/ 40 h 40"/>
                <a:gd name="T10" fmla="*/ 11 w 35"/>
                <a:gd name="T11" fmla="*/ 39 h 40"/>
                <a:gd name="T12" fmla="*/ 5 w 35"/>
                <a:gd name="T13" fmla="*/ 35 h 40"/>
                <a:gd name="T14" fmla="*/ 2 w 35"/>
                <a:gd name="T15" fmla="*/ 28 h 40"/>
                <a:gd name="T16" fmla="*/ 0 w 35"/>
                <a:gd name="T17" fmla="*/ 20 h 40"/>
                <a:gd name="T18" fmla="*/ 2 w 35"/>
                <a:gd name="T19" fmla="*/ 12 h 40"/>
                <a:gd name="T20" fmla="*/ 5 w 35"/>
                <a:gd name="T21" fmla="*/ 5 h 40"/>
                <a:gd name="T22" fmla="*/ 11 w 35"/>
                <a:gd name="T23" fmla="*/ 1 h 40"/>
                <a:gd name="T24" fmla="*/ 18 w 35"/>
                <a:gd name="T25" fmla="*/ 0 h 40"/>
                <a:gd name="T26" fmla="*/ 24 w 35"/>
                <a:gd name="T27" fmla="*/ 1 h 40"/>
                <a:gd name="T28" fmla="*/ 30 w 35"/>
                <a:gd name="T29" fmla="*/ 5 h 40"/>
                <a:gd name="T30" fmla="*/ 33 w 35"/>
                <a:gd name="T31" fmla="*/ 12 h 40"/>
                <a:gd name="T32" fmla="*/ 35 w 35"/>
                <a:gd name="T33" fmla="*/ 20 h 40"/>
                <a:gd name="T34" fmla="*/ 27 w 35"/>
                <a:gd name="T35" fmla="*/ 20 h 40"/>
                <a:gd name="T36" fmla="*/ 26 w 35"/>
                <a:gd name="T37" fmla="*/ 15 h 40"/>
                <a:gd name="T38" fmla="*/ 24 w 35"/>
                <a:gd name="T39" fmla="*/ 11 h 40"/>
                <a:gd name="T40" fmla="*/ 21 w 35"/>
                <a:gd name="T41" fmla="*/ 8 h 40"/>
                <a:gd name="T42" fmla="*/ 17 w 35"/>
                <a:gd name="T43" fmla="*/ 7 h 40"/>
                <a:gd name="T44" fmla="*/ 13 w 35"/>
                <a:gd name="T45" fmla="*/ 8 h 40"/>
                <a:gd name="T46" fmla="*/ 10 w 35"/>
                <a:gd name="T47" fmla="*/ 11 h 40"/>
                <a:gd name="T48" fmla="*/ 9 w 35"/>
                <a:gd name="T49" fmla="*/ 15 h 40"/>
                <a:gd name="T50" fmla="*/ 8 w 35"/>
                <a:gd name="T51" fmla="*/ 20 h 40"/>
                <a:gd name="T52" fmla="*/ 9 w 35"/>
                <a:gd name="T53" fmla="*/ 26 h 40"/>
                <a:gd name="T54" fmla="*/ 11 w 35"/>
                <a:gd name="T55" fmla="*/ 30 h 40"/>
                <a:gd name="T56" fmla="*/ 14 w 35"/>
                <a:gd name="T57" fmla="*/ 32 h 40"/>
                <a:gd name="T58" fmla="*/ 18 w 35"/>
                <a:gd name="T59" fmla="*/ 33 h 40"/>
                <a:gd name="T60" fmla="*/ 21 w 35"/>
                <a:gd name="T61" fmla="*/ 32 h 40"/>
                <a:gd name="T62" fmla="*/ 24 w 35"/>
                <a:gd name="T63" fmla="*/ 29 h 40"/>
                <a:gd name="T64" fmla="*/ 26 w 35"/>
                <a:gd name="T65" fmla="*/ 25 h 40"/>
                <a:gd name="T66" fmla="*/ 27 w 35"/>
                <a:gd name="T67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40">
                  <a:moveTo>
                    <a:pt x="35" y="20"/>
                  </a:moveTo>
                  <a:cubicBezTo>
                    <a:pt x="35" y="23"/>
                    <a:pt x="34" y="26"/>
                    <a:pt x="33" y="28"/>
                  </a:cubicBezTo>
                  <a:cubicBezTo>
                    <a:pt x="32" y="31"/>
                    <a:pt x="31" y="33"/>
                    <a:pt x="30" y="35"/>
                  </a:cubicBezTo>
                  <a:cubicBezTo>
                    <a:pt x="28" y="37"/>
                    <a:pt x="26" y="38"/>
                    <a:pt x="24" y="39"/>
                  </a:cubicBezTo>
                  <a:cubicBezTo>
                    <a:pt x="22" y="40"/>
                    <a:pt x="20" y="40"/>
                    <a:pt x="17" y="40"/>
                  </a:cubicBezTo>
                  <a:cubicBezTo>
                    <a:pt x="15" y="40"/>
                    <a:pt x="13" y="40"/>
                    <a:pt x="11" y="39"/>
                  </a:cubicBezTo>
                  <a:cubicBezTo>
                    <a:pt x="8" y="38"/>
                    <a:pt x="7" y="36"/>
                    <a:pt x="5" y="35"/>
                  </a:cubicBezTo>
                  <a:cubicBezTo>
                    <a:pt x="4" y="33"/>
                    <a:pt x="2" y="31"/>
                    <a:pt x="2" y="28"/>
                  </a:cubicBezTo>
                  <a:cubicBezTo>
                    <a:pt x="1" y="26"/>
                    <a:pt x="0" y="23"/>
                    <a:pt x="0" y="20"/>
                  </a:cubicBezTo>
                  <a:cubicBezTo>
                    <a:pt x="0" y="17"/>
                    <a:pt x="1" y="14"/>
                    <a:pt x="2" y="12"/>
                  </a:cubicBezTo>
                  <a:cubicBezTo>
                    <a:pt x="3" y="9"/>
                    <a:pt x="4" y="7"/>
                    <a:pt x="5" y="5"/>
                  </a:cubicBezTo>
                  <a:cubicBezTo>
                    <a:pt x="7" y="4"/>
                    <a:pt x="9" y="2"/>
                    <a:pt x="11" y="1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20" y="0"/>
                    <a:pt x="22" y="1"/>
                    <a:pt x="24" y="1"/>
                  </a:cubicBezTo>
                  <a:cubicBezTo>
                    <a:pt x="26" y="2"/>
                    <a:pt x="28" y="4"/>
                    <a:pt x="30" y="5"/>
                  </a:cubicBezTo>
                  <a:cubicBezTo>
                    <a:pt x="31" y="7"/>
                    <a:pt x="32" y="9"/>
                    <a:pt x="33" y="12"/>
                  </a:cubicBezTo>
                  <a:cubicBezTo>
                    <a:pt x="34" y="14"/>
                    <a:pt x="35" y="17"/>
                    <a:pt x="35" y="20"/>
                  </a:cubicBezTo>
                  <a:close/>
                  <a:moveTo>
                    <a:pt x="27" y="20"/>
                  </a:moveTo>
                  <a:cubicBezTo>
                    <a:pt x="27" y="18"/>
                    <a:pt x="27" y="16"/>
                    <a:pt x="26" y="15"/>
                  </a:cubicBezTo>
                  <a:cubicBezTo>
                    <a:pt x="26" y="13"/>
                    <a:pt x="25" y="12"/>
                    <a:pt x="24" y="11"/>
                  </a:cubicBezTo>
                  <a:cubicBezTo>
                    <a:pt x="24" y="10"/>
                    <a:pt x="23" y="9"/>
                    <a:pt x="21" y="8"/>
                  </a:cubicBezTo>
                  <a:cubicBezTo>
                    <a:pt x="20" y="8"/>
                    <a:pt x="19" y="7"/>
                    <a:pt x="17" y="7"/>
                  </a:cubicBezTo>
                  <a:cubicBezTo>
                    <a:pt x="16" y="7"/>
                    <a:pt x="14" y="8"/>
                    <a:pt x="13" y="8"/>
                  </a:cubicBezTo>
                  <a:cubicBezTo>
                    <a:pt x="12" y="9"/>
                    <a:pt x="11" y="10"/>
                    <a:pt x="10" y="11"/>
                  </a:cubicBezTo>
                  <a:cubicBezTo>
                    <a:pt x="10" y="12"/>
                    <a:pt x="9" y="13"/>
                    <a:pt x="9" y="15"/>
                  </a:cubicBezTo>
                  <a:cubicBezTo>
                    <a:pt x="8" y="16"/>
                    <a:pt x="8" y="18"/>
                    <a:pt x="8" y="20"/>
                  </a:cubicBezTo>
                  <a:cubicBezTo>
                    <a:pt x="8" y="22"/>
                    <a:pt x="8" y="24"/>
                    <a:pt x="9" y="26"/>
                  </a:cubicBezTo>
                  <a:cubicBezTo>
                    <a:pt x="9" y="27"/>
                    <a:pt x="10" y="28"/>
                    <a:pt x="11" y="30"/>
                  </a:cubicBezTo>
                  <a:cubicBezTo>
                    <a:pt x="11" y="31"/>
                    <a:pt x="12" y="32"/>
                    <a:pt x="14" y="32"/>
                  </a:cubicBezTo>
                  <a:cubicBezTo>
                    <a:pt x="15" y="33"/>
                    <a:pt x="16" y="33"/>
                    <a:pt x="18" y="33"/>
                  </a:cubicBezTo>
                  <a:cubicBezTo>
                    <a:pt x="19" y="33"/>
                    <a:pt x="20" y="33"/>
                    <a:pt x="21" y="32"/>
                  </a:cubicBezTo>
                  <a:cubicBezTo>
                    <a:pt x="23" y="31"/>
                    <a:pt x="24" y="30"/>
                    <a:pt x="24" y="29"/>
                  </a:cubicBezTo>
                  <a:cubicBezTo>
                    <a:pt x="25" y="28"/>
                    <a:pt x="26" y="27"/>
                    <a:pt x="26" y="25"/>
                  </a:cubicBezTo>
                  <a:cubicBezTo>
                    <a:pt x="27" y="24"/>
                    <a:pt x="27" y="22"/>
                    <a:pt x="27" y="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49" name="Freeform 67">
              <a:extLst>
                <a:ext uri="{FF2B5EF4-FFF2-40B4-BE49-F238E27FC236}">
                  <a16:creationId xmlns:a16="http://schemas.microsoft.com/office/drawing/2014/main" id="{33147323-CD74-4B45-8B3D-9FC2D6ABC4D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468514" y="6418333"/>
              <a:ext cx="59286" cy="101135"/>
            </a:xfrm>
            <a:custGeom>
              <a:avLst/>
              <a:gdLst>
                <a:gd name="T0" fmla="*/ 21 w 23"/>
                <a:gd name="T1" fmla="*/ 9 h 39"/>
                <a:gd name="T2" fmla="*/ 19 w 23"/>
                <a:gd name="T3" fmla="*/ 8 h 39"/>
                <a:gd name="T4" fmla="*/ 16 w 23"/>
                <a:gd name="T5" fmla="*/ 7 h 39"/>
                <a:gd name="T6" fmla="*/ 10 w 23"/>
                <a:gd name="T7" fmla="*/ 10 h 39"/>
                <a:gd name="T8" fmla="*/ 8 w 23"/>
                <a:gd name="T9" fmla="*/ 17 h 39"/>
                <a:gd name="T10" fmla="*/ 8 w 23"/>
                <a:gd name="T11" fmla="*/ 39 h 39"/>
                <a:gd name="T12" fmla="*/ 0 w 23"/>
                <a:gd name="T13" fmla="*/ 39 h 39"/>
                <a:gd name="T14" fmla="*/ 0 w 23"/>
                <a:gd name="T15" fmla="*/ 1 h 39"/>
                <a:gd name="T16" fmla="*/ 8 w 23"/>
                <a:gd name="T17" fmla="*/ 1 h 39"/>
                <a:gd name="T18" fmla="*/ 8 w 23"/>
                <a:gd name="T19" fmla="*/ 5 h 39"/>
                <a:gd name="T20" fmla="*/ 10 w 23"/>
                <a:gd name="T21" fmla="*/ 3 h 39"/>
                <a:gd name="T22" fmla="*/ 12 w 23"/>
                <a:gd name="T23" fmla="*/ 1 h 39"/>
                <a:gd name="T24" fmla="*/ 14 w 23"/>
                <a:gd name="T25" fmla="*/ 0 h 39"/>
                <a:gd name="T26" fmla="*/ 17 w 23"/>
                <a:gd name="T27" fmla="*/ 0 h 39"/>
                <a:gd name="T28" fmla="*/ 21 w 23"/>
                <a:gd name="T29" fmla="*/ 1 h 39"/>
                <a:gd name="T30" fmla="*/ 23 w 23"/>
                <a:gd name="T31" fmla="*/ 2 h 39"/>
                <a:gd name="T32" fmla="*/ 21 w 23"/>
                <a:gd name="T33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39">
                  <a:moveTo>
                    <a:pt x="21" y="9"/>
                  </a:moveTo>
                  <a:cubicBezTo>
                    <a:pt x="20" y="8"/>
                    <a:pt x="20" y="8"/>
                    <a:pt x="19" y="8"/>
                  </a:cubicBezTo>
                  <a:cubicBezTo>
                    <a:pt x="18" y="8"/>
                    <a:pt x="17" y="7"/>
                    <a:pt x="16" y="7"/>
                  </a:cubicBezTo>
                  <a:cubicBezTo>
                    <a:pt x="13" y="7"/>
                    <a:pt x="11" y="8"/>
                    <a:pt x="10" y="10"/>
                  </a:cubicBezTo>
                  <a:cubicBezTo>
                    <a:pt x="9" y="12"/>
                    <a:pt x="8" y="14"/>
                    <a:pt x="8" y="1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9" y="3"/>
                    <a:pt x="10" y="3"/>
                  </a:cubicBezTo>
                  <a:cubicBezTo>
                    <a:pt x="10" y="2"/>
                    <a:pt x="11" y="2"/>
                    <a:pt x="12" y="1"/>
                  </a:cubicBezTo>
                  <a:cubicBezTo>
                    <a:pt x="12" y="1"/>
                    <a:pt x="13" y="1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3" y="2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50" name="Freeform 68">
              <a:extLst>
                <a:ext uri="{FF2B5EF4-FFF2-40B4-BE49-F238E27FC236}">
                  <a16:creationId xmlns:a16="http://schemas.microsoft.com/office/drawing/2014/main" id="{646502BE-8655-4E99-B8D3-19E6C1D2B9F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545237" y="6383459"/>
              <a:ext cx="76723" cy="136010"/>
            </a:xfrm>
            <a:custGeom>
              <a:avLst/>
              <a:gdLst>
                <a:gd name="T0" fmla="*/ 31 w 44"/>
                <a:gd name="T1" fmla="*/ 78 h 78"/>
                <a:gd name="T2" fmla="*/ 19 w 44"/>
                <a:gd name="T3" fmla="*/ 50 h 78"/>
                <a:gd name="T4" fmla="*/ 10 w 44"/>
                <a:gd name="T5" fmla="*/ 61 h 78"/>
                <a:gd name="T6" fmla="*/ 10 w 44"/>
                <a:gd name="T7" fmla="*/ 78 h 78"/>
                <a:gd name="T8" fmla="*/ 0 w 44"/>
                <a:gd name="T9" fmla="*/ 78 h 78"/>
                <a:gd name="T10" fmla="*/ 0 w 44"/>
                <a:gd name="T11" fmla="*/ 6 h 78"/>
                <a:gd name="T12" fmla="*/ 10 w 44"/>
                <a:gd name="T13" fmla="*/ 0 h 78"/>
                <a:gd name="T14" fmla="*/ 10 w 44"/>
                <a:gd name="T15" fmla="*/ 47 h 78"/>
                <a:gd name="T16" fmla="*/ 28 w 44"/>
                <a:gd name="T17" fmla="*/ 22 h 78"/>
                <a:gd name="T18" fmla="*/ 41 w 44"/>
                <a:gd name="T19" fmla="*/ 22 h 78"/>
                <a:gd name="T20" fmla="*/ 26 w 44"/>
                <a:gd name="T21" fmla="*/ 41 h 78"/>
                <a:gd name="T22" fmla="*/ 44 w 44"/>
                <a:gd name="T23" fmla="*/ 78 h 78"/>
                <a:gd name="T24" fmla="*/ 31 w 44"/>
                <a:gd name="T25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78">
                  <a:moveTo>
                    <a:pt x="31" y="78"/>
                  </a:moveTo>
                  <a:lnTo>
                    <a:pt x="19" y="50"/>
                  </a:lnTo>
                  <a:lnTo>
                    <a:pt x="10" y="61"/>
                  </a:lnTo>
                  <a:lnTo>
                    <a:pt x="10" y="78"/>
                  </a:lnTo>
                  <a:lnTo>
                    <a:pt x="0" y="78"/>
                  </a:lnTo>
                  <a:lnTo>
                    <a:pt x="0" y="6"/>
                  </a:lnTo>
                  <a:lnTo>
                    <a:pt x="10" y="0"/>
                  </a:lnTo>
                  <a:lnTo>
                    <a:pt x="10" y="47"/>
                  </a:lnTo>
                  <a:lnTo>
                    <a:pt x="28" y="22"/>
                  </a:lnTo>
                  <a:lnTo>
                    <a:pt x="41" y="22"/>
                  </a:lnTo>
                  <a:lnTo>
                    <a:pt x="26" y="41"/>
                  </a:lnTo>
                  <a:lnTo>
                    <a:pt x="44" y="78"/>
                  </a:lnTo>
                  <a:lnTo>
                    <a:pt x="31" y="7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51" name="Freeform 69">
              <a:extLst>
                <a:ext uri="{FF2B5EF4-FFF2-40B4-BE49-F238E27FC236}">
                  <a16:creationId xmlns:a16="http://schemas.microsoft.com/office/drawing/2014/main" id="{7B89F1B5-6B06-45D2-838B-039A44EFFD1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628936" y="6418333"/>
              <a:ext cx="74980" cy="102879"/>
            </a:xfrm>
            <a:custGeom>
              <a:avLst/>
              <a:gdLst>
                <a:gd name="T0" fmla="*/ 28 w 29"/>
                <a:gd name="T1" fmla="*/ 4 h 40"/>
                <a:gd name="T2" fmla="*/ 25 w 29"/>
                <a:gd name="T3" fmla="*/ 10 h 40"/>
                <a:gd name="T4" fmla="*/ 20 w 29"/>
                <a:gd name="T5" fmla="*/ 8 h 40"/>
                <a:gd name="T6" fmla="*/ 15 w 29"/>
                <a:gd name="T7" fmla="*/ 7 h 40"/>
                <a:gd name="T8" fmla="*/ 11 w 29"/>
                <a:gd name="T9" fmla="*/ 8 h 40"/>
                <a:gd name="T10" fmla="*/ 9 w 29"/>
                <a:gd name="T11" fmla="*/ 10 h 40"/>
                <a:gd name="T12" fmla="*/ 10 w 29"/>
                <a:gd name="T13" fmla="*/ 12 h 40"/>
                <a:gd name="T14" fmla="*/ 11 w 29"/>
                <a:gd name="T15" fmla="*/ 13 h 40"/>
                <a:gd name="T16" fmla="*/ 13 w 29"/>
                <a:gd name="T17" fmla="*/ 14 h 40"/>
                <a:gd name="T18" fmla="*/ 17 w 29"/>
                <a:gd name="T19" fmla="*/ 16 h 40"/>
                <a:gd name="T20" fmla="*/ 22 w 29"/>
                <a:gd name="T21" fmla="*/ 18 h 40"/>
                <a:gd name="T22" fmla="*/ 26 w 29"/>
                <a:gd name="T23" fmla="*/ 21 h 40"/>
                <a:gd name="T24" fmla="*/ 29 w 29"/>
                <a:gd name="T25" fmla="*/ 24 h 40"/>
                <a:gd name="T26" fmla="*/ 29 w 29"/>
                <a:gd name="T27" fmla="*/ 29 h 40"/>
                <a:gd name="T28" fmla="*/ 28 w 29"/>
                <a:gd name="T29" fmla="*/ 34 h 40"/>
                <a:gd name="T30" fmla="*/ 25 w 29"/>
                <a:gd name="T31" fmla="*/ 38 h 40"/>
                <a:gd name="T32" fmla="*/ 21 w 29"/>
                <a:gd name="T33" fmla="*/ 40 h 40"/>
                <a:gd name="T34" fmla="*/ 15 w 29"/>
                <a:gd name="T35" fmla="*/ 40 h 40"/>
                <a:gd name="T36" fmla="*/ 7 w 29"/>
                <a:gd name="T37" fmla="*/ 39 h 40"/>
                <a:gd name="T38" fmla="*/ 0 w 29"/>
                <a:gd name="T39" fmla="*/ 35 h 40"/>
                <a:gd name="T40" fmla="*/ 4 w 29"/>
                <a:gd name="T41" fmla="*/ 30 h 40"/>
                <a:gd name="T42" fmla="*/ 9 w 29"/>
                <a:gd name="T43" fmla="*/ 32 h 40"/>
                <a:gd name="T44" fmla="*/ 15 w 29"/>
                <a:gd name="T45" fmla="*/ 33 h 40"/>
                <a:gd name="T46" fmla="*/ 20 w 29"/>
                <a:gd name="T47" fmla="*/ 32 h 40"/>
                <a:gd name="T48" fmla="*/ 22 w 29"/>
                <a:gd name="T49" fmla="*/ 29 h 40"/>
                <a:gd name="T50" fmla="*/ 21 w 29"/>
                <a:gd name="T51" fmla="*/ 27 h 40"/>
                <a:gd name="T52" fmla="*/ 20 w 29"/>
                <a:gd name="T53" fmla="*/ 26 h 40"/>
                <a:gd name="T54" fmla="*/ 17 w 29"/>
                <a:gd name="T55" fmla="*/ 24 h 40"/>
                <a:gd name="T56" fmla="*/ 13 w 29"/>
                <a:gd name="T57" fmla="*/ 23 h 40"/>
                <a:gd name="T58" fmla="*/ 8 w 29"/>
                <a:gd name="T59" fmla="*/ 20 h 40"/>
                <a:gd name="T60" fmla="*/ 4 w 29"/>
                <a:gd name="T61" fmla="*/ 18 h 40"/>
                <a:gd name="T62" fmla="*/ 2 w 29"/>
                <a:gd name="T63" fmla="*/ 15 h 40"/>
                <a:gd name="T64" fmla="*/ 2 w 29"/>
                <a:gd name="T65" fmla="*/ 11 h 40"/>
                <a:gd name="T66" fmla="*/ 3 w 29"/>
                <a:gd name="T67" fmla="*/ 6 h 40"/>
                <a:gd name="T68" fmla="*/ 6 w 29"/>
                <a:gd name="T69" fmla="*/ 3 h 40"/>
                <a:gd name="T70" fmla="*/ 10 w 29"/>
                <a:gd name="T71" fmla="*/ 1 h 40"/>
                <a:gd name="T72" fmla="*/ 15 w 29"/>
                <a:gd name="T73" fmla="*/ 0 h 40"/>
                <a:gd name="T74" fmla="*/ 22 w 29"/>
                <a:gd name="T75" fmla="*/ 1 h 40"/>
                <a:gd name="T76" fmla="*/ 28 w 29"/>
                <a:gd name="T7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" h="40">
                  <a:moveTo>
                    <a:pt x="28" y="4"/>
                  </a:moveTo>
                  <a:cubicBezTo>
                    <a:pt x="25" y="10"/>
                    <a:pt x="25" y="10"/>
                    <a:pt x="25" y="10"/>
                  </a:cubicBezTo>
                  <a:cubicBezTo>
                    <a:pt x="23" y="9"/>
                    <a:pt x="22" y="8"/>
                    <a:pt x="20" y="8"/>
                  </a:cubicBezTo>
                  <a:cubicBezTo>
                    <a:pt x="18" y="7"/>
                    <a:pt x="17" y="7"/>
                    <a:pt x="15" y="7"/>
                  </a:cubicBezTo>
                  <a:cubicBezTo>
                    <a:pt x="13" y="7"/>
                    <a:pt x="12" y="7"/>
                    <a:pt x="11" y="8"/>
                  </a:cubicBezTo>
                  <a:cubicBezTo>
                    <a:pt x="10" y="8"/>
                    <a:pt x="9" y="9"/>
                    <a:pt x="9" y="10"/>
                  </a:cubicBezTo>
                  <a:cubicBezTo>
                    <a:pt x="9" y="11"/>
                    <a:pt x="10" y="11"/>
                    <a:pt x="10" y="12"/>
                  </a:cubicBezTo>
                  <a:cubicBezTo>
                    <a:pt x="10" y="12"/>
                    <a:pt x="10" y="13"/>
                    <a:pt x="11" y="13"/>
                  </a:cubicBezTo>
                  <a:cubicBezTo>
                    <a:pt x="11" y="13"/>
                    <a:pt x="12" y="14"/>
                    <a:pt x="13" y="14"/>
                  </a:cubicBezTo>
                  <a:cubicBezTo>
                    <a:pt x="14" y="15"/>
                    <a:pt x="15" y="15"/>
                    <a:pt x="17" y="16"/>
                  </a:cubicBezTo>
                  <a:cubicBezTo>
                    <a:pt x="19" y="17"/>
                    <a:pt x="21" y="18"/>
                    <a:pt x="22" y="18"/>
                  </a:cubicBezTo>
                  <a:cubicBezTo>
                    <a:pt x="24" y="19"/>
                    <a:pt x="25" y="20"/>
                    <a:pt x="26" y="21"/>
                  </a:cubicBezTo>
                  <a:cubicBezTo>
                    <a:pt x="27" y="22"/>
                    <a:pt x="28" y="23"/>
                    <a:pt x="29" y="24"/>
                  </a:cubicBezTo>
                  <a:cubicBezTo>
                    <a:pt x="29" y="25"/>
                    <a:pt x="29" y="27"/>
                    <a:pt x="29" y="29"/>
                  </a:cubicBezTo>
                  <a:cubicBezTo>
                    <a:pt x="29" y="31"/>
                    <a:pt x="29" y="33"/>
                    <a:pt x="28" y="34"/>
                  </a:cubicBezTo>
                  <a:cubicBezTo>
                    <a:pt x="28" y="36"/>
                    <a:pt x="26" y="37"/>
                    <a:pt x="25" y="38"/>
                  </a:cubicBezTo>
                  <a:cubicBezTo>
                    <a:pt x="24" y="39"/>
                    <a:pt x="22" y="39"/>
                    <a:pt x="21" y="40"/>
                  </a:cubicBezTo>
                  <a:cubicBezTo>
                    <a:pt x="19" y="40"/>
                    <a:pt x="17" y="40"/>
                    <a:pt x="15" y="40"/>
                  </a:cubicBezTo>
                  <a:cubicBezTo>
                    <a:pt x="13" y="40"/>
                    <a:pt x="10" y="40"/>
                    <a:pt x="7" y="39"/>
                  </a:cubicBezTo>
                  <a:cubicBezTo>
                    <a:pt x="5" y="38"/>
                    <a:pt x="2" y="37"/>
                    <a:pt x="0" y="35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6" y="31"/>
                    <a:pt x="7" y="32"/>
                    <a:pt x="9" y="32"/>
                  </a:cubicBezTo>
                  <a:cubicBezTo>
                    <a:pt x="11" y="33"/>
                    <a:pt x="13" y="33"/>
                    <a:pt x="15" y="33"/>
                  </a:cubicBezTo>
                  <a:cubicBezTo>
                    <a:pt x="17" y="33"/>
                    <a:pt x="19" y="33"/>
                    <a:pt x="20" y="32"/>
                  </a:cubicBezTo>
                  <a:cubicBezTo>
                    <a:pt x="21" y="31"/>
                    <a:pt x="22" y="30"/>
                    <a:pt x="22" y="29"/>
                  </a:cubicBezTo>
                  <a:cubicBezTo>
                    <a:pt x="22" y="28"/>
                    <a:pt x="22" y="28"/>
                    <a:pt x="21" y="27"/>
                  </a:cubicBezTo>
                  <a:cubicBezTo>
                    <a:pt x="21" y="27"/>
                    <a:pt x="20" y="26"/>
                    <a:pt x="20" y="26"/>
                  </a:cubicBezTo>
                  <a:cubicBezTo>
                    <a:pt x="19" y="25"/>
                    <a:pt x="18" y="25"/>
                    <a:pt x="17" y="24"/>
                  </a:cubicBezTo>
                  <a:cubicBezTo>
                    <a:pt x="16" y="24"/>
                    <a:pt x="15" y="23"/>
                    <a:pt x="13" y="23"/>
                  </a:cubicBezTo>
                  <a:cubicBezTo>
                    <a:pt x="11" y="22"/>
                    <a:pt x="9" y="21"/>
                    <a:pt x="8" y="20"/>
                  </a:cubicBezTo>
                  <a:cubicBezTo>
                    <a:pt x="6" y="19"/>
                    <a:pt x="5" y="19"/>
                    <a:pt x="4" y="18"/>
                  </a:cubicBezTo>
                  <a:cubicBezTo>
                    <a:pt x="3" y="17"/>
                    <a:pt x="3" y="16"/>
                    <a:pt x="2" y="15"/>
                  </a:cubicBezTo>
                  <a:cubicBezTo>
                    <a:pt x="2" y="13"/>
                    <a:pt x="2" y="12"/>
                    <a:pt x="2" y="11"/>
                  </a:cubicBezTo>
                  <a:cubicBezTo>
                    <a:pt x="2" y="9"/>
                    <a:pt x="2" y="7"/>
                    <a:pt x="3" y="6"/>
                  </a:cubicBezTo>
                  <a:cubicBezTo>
                    <a:pt x="3" y="5"/>
                    <a:pt x="4" y="4"/>
                    <a:pt x="6" y="3"/>
                  </a:cubicBezTo>
                  <a:cubicBezTo>
                    <a:pt x="7" y="2"/>
                    <a:pt x="8" y="1"/>
                    <a:pt x="10" y="1"/>
                  </a:cubicBezTo>
                  <a:cubicBezTo>
                    <a:pt x="11" y="0"/>
                    <a:pt x="13" y="0"/>
                    <a:pt x="15" y="0"/>
                  </a:cubicBezTo>
                  <a:cubicBezTo>
                    <a:pt x="17" y="0"/>
                    <a:pt x="20" y="0"/>
                    <a:pt x="22" y="1"/>
                  </a:cubicBezTo>
                  <a:cubicBezTo>
                    <a:pt x="24" y="2"/>
                    <a:pt x="26" y="3"/>
                    <a:pt x="28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52" name="Freeform 70">
              <a:extLst>
                <a:ext uri="{FF2B5EF4-FFF2-40B4-BE49-F238E27FC236}">
                  <a16:creationId xmlns:a16="http://schemas.microsoft.com/office/drawing/2014/main" id="{07A005EC-C937-4146-8D02-C00C5931EBC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723096" y="6489826"/>
              <a:ext cx="27899" cy="31387"/>
            </a:xfrm>
            <a:custGeom>
              <a:avLst/>
              <a:gdLst>
                <a:gd name="T0" fmla="*/ 11 w 11"/>
                <a:gd name="T1" fmla="*/ 6 h 12"/>
                <a:gd name="T2" fmla="*/ 11 w 11"/>
                <a:gd name="T3" fmla="*/ 9 h 12"/>
                <a:gd name="T4" fmla="*/ 10 w 11"/>
                <a:gd name="T5" fmla="*/ 10 h 12"/>
                <a:gd name="T6" fmla="*/ 8 w 11"/>
                <a:gd name="T7" fmla="*/ 12 h 12"/>
                <a:gd name="T8" fmla="*/ 6 w 11"/>
                <a:gd name="T9" fmla="*/ 12 h 12"/>
                <a:gd name="T10" fmla="*/ 3 w 11"/>
                <a:gd name="T11" fmla="*/ 12 h 12"/>
                <a:gd name="T12" fmla="*/ 1 w 11"/>
                <a:gd name="T13" fmla="*/ 10 h 12"/>
                <a:gd name="T14" fmla="*/ 0 w 11"/>
                <a:gd name="T15" fmla="*/ 9 h 12"/>
                <a:gd name="T16" fmla="*/ 0 w 11"/>
                <a:gd name="T17" fmla="*/ 6 h 12"/>
                <a:gd name="T18" fmla="*/ 0 w 11"/>
                <a:gd name="T19" fmla="*/ 4 h 12"/>
                <a:gd name="T20" fmla="*/ 1 w 11"/>
                <a:gd name="T21" fmla="*/ 2 h 12"/>
                <a:gd name="T22" fmla="*/ 3 w 11"/>
                <a:gd name="T23" fmla="*/ 1 h 12"/>
                <a:gd name="T24" fmla="*/ 6 w 11"/>
                <a:gd name="T25" fmla="*/ 0 h 12"/>
                <a:gd name="T26" fmla="*/ 8 w 11"/>
                <a:gd name="T27" fmla="*/ 1 h 12"/>
                <a:gd name="T28" fmla="*/ 10 w 11"/>
                <a:gd name="T29" fmla="*/ 2 h 12"/>
                <a:gd name="T30" fmla="*/ 11 w 11"/>
                <a:gd name="T31" fmla="*/ 4 h 12"/>
                <a:gd name="T32" fmla="*/ 11 w 11"/>
                <a:gd name="T33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11" y="7"/>
                    <a:pt x="11" y="8"/>
                    <a:pt x="11" y="9"/>
                  </a:cubicBezTo>
                  <a:cubicBezTo>
                    <a:pt x="11" y="9"/>
                    <a:pt x="10" y="10"/>
                    <a:pt x="10" y="10"/>
                  </a:cubicBezTo>
                  <a:cubicBezTo>
                    <a:pt x="9" y="11"/>
                    <a:pt x="9" y="11"/>
                    <a:pt x="8" y="12"/>
                  </a:cubicBezTo>
                  <a:cubicBezTo>
                    <a:pt x="7" y="12"/>
                    <a:pt x="6" y="12"/>
                    <a:pt x="6" y="12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1"/>
                    <a:pt x="2" y="11"/>
                    <a:pt x="1" y="10"/>
                  </a:cubicBezTo>
                  <a:cubicBezTo>
                    <a:pt x="1" y="10"/>
                    <a:pt x="1" y="9"/>
                    <a:pt x="0" y="9"/>
                  </a:cubicBezTo>
                  <a:cubicBezTo>
                    <a:pt x="0" y="8"/>
                    <a:pt x="0" y="7"/>
                    <a:pt x="0" y="6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2" y="2"/>
                    <a:pt x="3" y="1"/>
                    <a:pt x="3" y="1"/>
                  </a:cubicBezTo>
                  <a:cubicBezTo>
                    <a:pt x="4" y="1"/>
                    <a:pt x="5" y="0"/>
                    <a:pt x="6" y="0"/>
                  </a:cubicBezTo>
                  <a:cubicBezTo>
                    <a:pt x="6" y="0"/>
                    <a:pt x="7" y="1"/>
                    <a:pt x="8" y="1"/>
                  </a:cubicBezTo>
                  <a:cubicBezTo>
                    <a:pt x="9" y="1"/>
                    <a:pt x="9" y="2"/>
                    <a:pt x="10" y="2"/>
                  </a:cubicBezTo>
                  <a:cubicBezTo>
                    <a:pt x="10" y="3"/>
                    <a:pt x="11" y="3"/>
                    <a:pt x="11" y="4"/>
                  </a:cubicBezTo>
                  <a:cubicBezTo>
                    <a:pt x="11" y="5"/>
                    <a:pt x="11" y="6"/>
                    <a:pt x="11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</p:grpSp>
      <p:sp>
        <p:nvSpPr>
          <p:cNvPr id="263" name="Title 1">
            <a:extLst>
              <a:ext uri="{FF2B5EF4-FFF2-40B4-BE49-F238E27FC236}">
                <a16:creationId xmlns:a16="http://schemas.microsoft.com/office/drawing/2014/main" id="{3F36D6CC-3534-47CC-AECE-83EDA4639F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4880" y="2158329"/>
            <a:ext cx="4000436" cy="860400"/>
          </a:xfrm>
          <a:prstGeom prst="rect">
            <a:avLst/>
          </a:prstGeom>
        </p:spPr>
        <p:txBody>
          <a:bodyPr/>
          <a:lstStyle>
            <a:lvl1pPr>
              <a:defRPr sz="3000" b="0">
                <a:solidFill>
                  <a:schemeClr val="bg1"/>
                </a:solidFill>
                <a:latin typeface="EYInterstate Light" panose="02000506000000020004" pitchFamily="2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64" name="Subtitle 2">
            <a:extLst>
              <a:ext uri="{FF2B5EF4-FFF2-40B4-BE49-F238E27FC236}">
                <a16:creationId xmlns:a16="http://schemas.microsoft.com/office/drawing/2014/main" id="{C26FB38E-4E99-4AFB-8C8C-F03F7A963D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5072" y="3200329"/>
            <a:ext cx="4020628" cy="64574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>
                <a:solidFill>
                  <a:schemeClr val="bg1"/>
                </a:solidFill>
                <a:latin typeface="EYInterstate Light" panose="02000506000000020004" pitchFamily="2" charset="0"/>
                <a:cs typeface="Arial" pitchFamily="34" charset="0"/>
              </a:defRPr>
            </a:lvl1pPr>
            <a:lvl2pPr marL="0" indent="0" algn="l"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subtitle style</a:t>
            </a:r>
            <a:endParaRPr lang="en-GB" dirty="0"/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AE95BC52-A56D-4358-A294-750179EBB698}"/>
              </a:ext>
            </a:extLst>
          </p:cNvPr>
          <p:cNvGrpSpPr/>
          <p:nvPr userDrawn="1"/>
        </p:nvGrpSpPr>
        <p:grpSpPr>
          <a:xfrm>
            <a:off x="489366" y="876058"/>
            <a:ext cx="4855295" cy="3374475"/>
            <a:chOff x="6855933" y="899048"/>
            <a:chExt cx="4855295" cy="3374475"/>
          </a:xfrm>
          <a:solidFill>
            <a:schemeClr val="tx2"/>
          </a:solidFill>
        </p:grpSpPr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ECBD2AD5-9A79-4CFE-A808-769ADC8898F3}"/>
                </a:ext>
              </a:extLst>
            </p:cNvPr>
            <p:cNvSpPr/>
            <p:nvPr/>
          </p:nvSpPr>
          <p:spPr>
            <a:xfrm>
              <a:off x="6855933" y="899048"/>
              <a:ext cx="4855295" cy="3374475"/>
            </a:xfrm>
            <a:custGeom>
              <a:avLst/>
              <a:gdLst>
                <a:gd name="connsiteX0" fmla="*/ 6731 w 4855294"/>
                <a:gd name="connsiteY0" fmla="*/ 863542 h 3374474"/>
                <a:gd name="connsiteX1" fmla="*/ 6731 w 4855294"/>
                <a:gd name="connsiteY1" fmla="*/ 3095901 h 3374474"/>
                <a:gd name="connsiteX2" fmla="*/ 145659 w 4855294"/>
                <a:gd name="connsiteY2" fmla="*/ 3095901 h 3374474"/>
                <a:gd name="connsiteX3" fmla="*/ 145659 w 4855294"/>
                <a:gd name="connsiteY3" fmla="*/ 988380 h 3374474"/>
                <a:gd name="connsiteX4" fmla="*/ 4715918 w 4855294"/>
                <a:gd name="connsiteY4" fmla="*/ 179673 h 3374474"/>
                <a:gd name="connsiteX5" fmla="*/ 4715918 w 4855294"/>
                <a:gd name="connsiteY5" fmla="*/ 3234829 h 3374474"/>
                <a:gd name="connsiteX6" fmla="*/ 840208 w 4855294"/>
                <a:gd name="connsiteY6" fmla="*/ 3234829 h 3374474"/>
                <a:gd name="connsiteX7" fmla="*/ 840208 w 4855294"/>
                <a:gd name="connsiteY7" fmla="*/ 3373757 h 3374474"/>
                <a:gd name="connsiteX8" fmla="*/ 4854846 w 4855294"/>
                <a:gd name="connsiteY8" fmla="*/ 3373757 h 3374474"/>
                <a:gd name="connsiteX9" fmla="*/ 4854846 w 4855294"/>
                <a:gd name="connsiteY9" fmla="*/ 6731 h 3374474"/>
                <a:gd name="connsiteX10" fmla="*/ 6731 w 4855294"/>
                <a:gd name="connsiteY10" fmla="*/ 863542 h 3374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855294" h="3374474">
                  <a:moveTo>
                    <a:pt x="6731" y="863542"/>
                  </a:moveTo>
                  <a:lnTo>
                    <a:pt x="6731" y="3095901"/>
                  </a:lnTo>
                  <a:lnTo>
                    <a:pt x="145659" y="3095901"/>
                  </a:lnTo>
                  <a:lnTo>
                    <a:pt x="145659" y="988380"/>
                  </a:lnTo>
                  <a:lnTo>
                    <a:pt x="4715918" y="179673"/>
                  </a:lnTo>
                  <a:lnTo>
                    <a:pt x="4715918" y="3234829"/>
                  </a:lnTo>
                  <a:lnTo>
                    <a:pt x="840208" y="3234829"/>
                  </a:lnTo>
                  <a:lnTo>
                    <a:pt x="840208" y="3373757"/>
                  </a:lnTo>
                  <a:lnTo>
                    <a:pt x="4854846" y="3373757"/>
                  </a:lnTo>
                  <a:lnTo>
                    <a:pt x="4854846" y="6731"/>
                  </a:lnTo>
                  <a:lnTo>
                    <a:pt x="6731" y="86354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EE673CB-A779-4F64-B72D-93428DD2B26D}"/>
                </a:ext>
              </a:extLst>
            </p:cNvPr>
            <p:cNvSpPr/>
            <p:nvPr/>
          </p:nvSpPr>
          <p:spPr>
            <a:xfrm>
              <a:off x="6855933" y="4127146"/>
              <a:ext cx="143595" cy="143595"/>
            </a:xfrm>
            <a:custGeom>
              <a:avLst/>
              <a:gdLst>
                <a:gd name="connsiteX0" fmla="*/ 6731 w 143594"/>
                <a:gd name="connsiteY0" fmla="*/ 6731 h 143594"/>
                <a:gd name="connsiteX1" fmla="*/ 145659 w 143594"/>
                <a:gd name="connsiteY1" fmla="*/ 6731 h 143594"/>
                <a:gd name="connsiteX2" fmla="*/ 145659 w 143594"/>
                <a:gd name="connsiteY2" fmla="*/ 145659 h 143594"/>
                <a:gd name="connsiteX3" fmla="*/ 6731 w 143594"/>
                <a:gd name="connsiteY3" fmla="*/ 145659 h 143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594" h="143594">
                  <a:moveTo>
                    <a:pt x="6731" y="6731"/>
                  </a:moveTo>
                  <a:lnTo>
                    <a:pt x="145659" y="6731"/>
                  </a:lnTo>
                  <a:lnTo>
                    <a:pt x="145659" y="145659"/>
                  </a:lnTo>
                  <a:lnTo>
                    <a:pt x="6731" y="14565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88144C98-507D-403B-8819-FBBF64A82FA3}"/>
                </a:ext>
              </a:extLst>
            </p:cNvPr>
            <p:cNvSpPr/>
            <p:nvPr/>
          </p:nvSpPr>
          <p:spPr>
            <a:xfrm>
              <a:off x="7133789" y="4127146"/>
              <a:ext cx="143595" cy="143595"/>
            </a:xfrm>
            <a:custGeom>
              <a:avLst/>
              <a:gdLst>
                <a:gd name="connsiteX0" fmla="*/ 6731 w 143594"/>
                <a:gd name="connsiteY0" fmla="*/ 6731 h 143594"/>
                <a:gd name="connsiteX1" fmla="*/ 145659 w 143594"/>
                <a:gd name="connsiteY1" fmla="*/ 6731 h 143594"/>
                <a:gd name="connsiteX2" fmla="*/ 145659 w 143594"/>
                <a:gd name="connsiteY2" fmla="*/ 145659 h 143594"/>
                <a:gd name="connsiteX3" fmla="*/ 6731 w 143594"/>
                <a:gd name="connsiteY3" fmla="*/ 145659 h 143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594" h="143594">
                  <a:moveTo>
                    <a:pt x="6731" y="6731"/>
                  </a:moveTo>
                  <a:lnTo>
                    <a:pt x="145659" y="6731"/>
                  </a:lnTo>
                  <a:lnTo>
                    <a:pt x="145659" y="145659"/>
                  </a:lnTo>
                  <a:lnTo>
                    <a:pt x="6731" y="14565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1919CB3-2430-4DA6-BF41-59A1EF9C03CB}"/>
                </a:ext>
              </a:extLst>
            </p:cNvPr>
            <p:cNvSpPr/>
            <p:nvPr/>
          </p:nvSpPr>
          <p:spPr>
            <a:xfrm>
              <a:off x="7411555" y="4127146"/>
              <a:ext cx="143595" cy="143595"/>
            </a:xfrm>
            <a:custGeom>
              <a:avLst/>
              <a:gdLst>
                <a:gd name="connsiteX0" fmla="*/ 6731 w 143594"/>
                <a:gd name="connsiteY0" fmla="*/ 6731 h 143594"/>
                <a:gd name="connsiteX1" fmla="*/ 145659 w 143594"/>
                <a:gd name="connsiteY1" fmla="*/ 6731 h 143594"/>
                <a:gd name="connsiteX2" fmla="*/ 145659 w 143594"/>
                <a:gd name="connsiteY2" fmla="*/ 145659 h 143594"/>
                <a:gd name="connsiteX3" fmla="*/ 6731 w 143594"/>
                <a:gd name="connsiteY3" fmla="*/ 145659 h 143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594" h="143594">
                  <a:moveTo>
                    <a:pt x="6731" y="6731"/>
                  </a:moveTo>
                  <a:lnTo>
                    <a:pt x="145659" y="6731"/>
                  </a:lnTo>
                  <a:lnTo>
                    <a:pt x="145659" y="145659"/>
                  </a:lnTo>
                  <a:lnTo>
                    <a:pt x="6731" y="14565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pic>
        <p:nvPicPr>
          <p:cNvPr id="85" name="Picture 8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13" r="-798"/>
          <a:stretch/>
        </p:blipFill>
        <p:spPr>
          <a:xfrm>
            <a:off x="10316656" y="4962568"/>
            <a:ext cx="1314314" cy="1433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745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Line 10">
            <a:extLst>
              <a:ext uri="{FF2B5EF4-FFF2-40B4-BE49-F238E27FC236}">
                <a16:creationId xmlns:a16="http://schemas.microsoft.com/office/drawing/2014/main" id="{DA9741B6-D337-4A18-8ECB-FB21A6953E4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918" y="907750"/>
            <a:ext cx="109800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0356C28-34FC-48BD-943E-82B485EB0C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369FE1-2141-4E78-8B01-84E57EEFE0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63E5D-D4D4-47A0-B3D2-9C348E301267}" type="datetime3">
              <a:rPr lang="en-US" smtClean="0"/>
              <a:t>22 April 2021</a:t>
            </a:fld>
            <a:endParaRPr lang="en-IN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4482B3-B946-42D6-98EA-72EE48EEB8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2DD5AC-66F0-425C-A9DE-048451319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83233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918" y="294200"/>
            <a:ext cx="10978515" cy="59040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Standard slide</a:t>
            </a:r>
            <a:endParaRPr lang="en-GB" dirty="0"/>
          </a:p>
        </p:txBody>
      </p:sp>
      <p:sp>
        <p:nvSpPr>
          <p:cNvPr id="80" name="Line 10">
            <a:extLst>
              <a:ext uri="{FF2B5EF4-FFF2-40B4-BE49-F238E27FC236}">
                <a16:creationId xmlns:a16="http://schemas.microsoft.com/office/drawing/2014/main" id="{EF8E9275-C0E0-4ABA-8699-73E5E292EC8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918" y="907750"/>
            <a:ext cx="109800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D5E823-546D-4100-9D33-42F450A38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9E02A-78D6-48B7-A389-464ED573BA5D}" type="datetime3">
              <a:rPr lang="en-US" smtClean="0"/>
              <a:t>22 April 2021</a:t>
            </a:fld>
            <a:endParaRPr lang="en-IN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EEA008-3E80-49A8-A128-C1EEB8A02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192330-2E70-49F4-A5DA-F82320E70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4570419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80593A0-4211-460E-B6CF-FE2D9CE6D9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199120" y="1"/>
            <a:ext cx="3999231" cy="6156104"/>
          </a:xfrm>
        </p:spPr>
        <p:txBody>
          <a:bodyPr/>
          <a:lstStyle/>
          <a:p>
            <a:endParaRPr lang="en-IN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9" y="294200"/>
            <a:ext cx="7444422" cy="59040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09918" y="1137921"/>
            <a:ext cx="7299642" cy="873760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78D3272-120F-430D-AFB5-E93227EEEAAF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609918" y="2311401"/>
            <a:ext cx="3580117" cy="3844704"/>
          </a:xfrm>
        </p:spPr>
        <p:txBody>
          <a:bodyPr numCol="1"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C7BD71A-882B-40FB-A05F-48ECC69FF73D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4329443" y="2311401"/>
            <a:ext cx="3580117" cy="1254759"/>
          </a:xfrm>
        </p:spPr>
        <p:txBody>
          <a:bodyPr numCol="1"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D87D58C8-1517-42AA-8B2A-E449A3F6F02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4329443" y="4236721"/>
            <a:ext cx="3580117" cy="1944160"/>
          </a:xfrm>
        </p:spPr>
        <p:txBody>
          <a:bodyPr numCol="1"/>
          <a:lstStyle>
            <a:lvl1pPr marL="0" indent="0">
              <a:buNone/>
              <a:defRPr sz="1800">
                <a:solidFill>
                  <a:schemeClr val="bg1"/>
                </a:solidFill>
                <a:latin typeface="Georgia" panose="02040502050405020303" pitchFamily="18" charset="0"/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Quote</a:t>
            </a:r>
          </a:p>
        </p:txBody>
      </p:sp>
      <p:sp>
        <p:nvSpPr>
          <p:cNvPr id="23" name="Line 10">
            <a:extLst>
              <a:ext uri="{FF2B5EF4-FFF2-40B4-BE49-F238E27FC236}">
                <a16:creationId xmlns:a16="http://schemas.microsoft.com/office/drawing/2014/main" id="{E820DC59-E206-4DC0-9012-584F8EBAF73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918" y="907750"/>
            <a:ext cx="7723854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73C7F4-1F66-48B4-8A7F-96C64986A20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E49E8CE-5235-4494-B0FD-9ECC8206E96E}" type="datetime3">
              <a:rPr lang="en-US" smtClean="0"/>
              <a:t>22 April 2021</a:t>
            </a:fld>
            <a:endParaRPr lang="en-IN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8F1198-1F5C-4C8B-A7E4-2658430FBCF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EA2D1B-5973-42E9-87B4-02C40C0EF1B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5001323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80593A0-4211-460E-B6CF-FE2D9CE6D9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384460" cy="6857999"/>
          </a:xfrm>
        </p:spPr>
        <p:txBody>
          <a:bodyPr/>
          <a:lstStyle/>
          <a:p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5294" y="294200"/>
            <a:ext cx="8892000" cy="59040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695293" y="1137921"/>
            <a:ext cx="2742882" cy="5018184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78D3272-120F-430D-AFB5-E93227EEEAAF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5727083" y="1137921"/>
            <a:ext cx="2803842" cy="5018184"/>
          </a:xfrm>
        </p:spPr>
        <p:txBody>
          <a:bodyPr numCol="1"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6FF4A6F8-D9C6-4FEE-9324-5200D308BB1F}"/>
              </a:ext>
            </a:extLst>
          </p:cNvPr>
          <p:cNvSpPr>
            <a:spLocks noGrp="1"/>
          </p:cNvSpPr>
          <p:nvPr userDrawn="1">
            <p:ph idx="12" hasCustomPrompt="1"/>
          </p:nvPr>
        </p:nvSpPr>
        <p:spPr>
          <a:xfrm>
            <a:off x="8819832" y="1137921"/>
            <a:ext cx="2768600" cy="2796151"/>
          </a:xfrm>
        </p:spPr>
        <p:txBody>
          <a:bodyPr numCol="1"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9" name="Line 10">
            <a:extLst>
              <a:ext uri="{FF2B5EF4-FFF2-40B4-BE49-F238E27FC236}">
                <a16:creationId xmlns:a16="http://schemas.microsoft.com/office/drawing/2014/main" id="{B63A7CBA-3151-452E-BD2F-D3E65CE1595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695294" y="907750"/>
            <a:ext cx="88920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8571DE-086F-444C-976E-D386CED54CF9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CFB1ADCF-7548-48F2-B4E3-18B2C0EE8460}" type="datetime3">
              <a:rPr lang="en-US" smtClean="0"/>
              <a:t>22 April 2021</a:t>
            </a:fld>
            <a:endParaRPr lang="en-IN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178D09-F6E9-4981-B6E0-209D099207E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E170B6-45D3-4E0A-A799-1F973EAAC5E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108949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918" y="1137920"/>
            <a:ext cx="8238744" cy="48348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2pPr>
            <a:lvl3pPr marL="0" indent="0"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3pPr>
            <a:lvl4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4pPr>
            <a:lvl5pPr marL="0" indent="0">
              <a:spcBef>
                <a:spcPts val="0"/>
              </a:spcBef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Line 10">
            <a:extLst>
              <a:ext uri="{FF2B5EF4-FFF2-40B4-BE49-F238E27FC236}">
                <a16:creationId xmlns:a16="http://schemas.microsoft.com/office/drawing/2014/main" id="{CF130104-FAF2-4309-9701-573F3774313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918" y="907750"/>
            <a:ext cx="109800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354617-5A1F-4D8E-8075-F2918D0E9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6D130-B426-4A46-85E5-B0049A4DA5C7}" type="datetime3">
              <a:rPr lang="en-US" smtClean="0"/>
              <a:t>22 April 2021</a:t>
            </a:fld>
            <a:endParaRPr lang="en-IN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DAB026-E283-44F4-8795-984385684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3657FA-64A4-4818-8A20-F1ACA6AC59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4607897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97C43D-4F1B-43DA-A0C6-DA6B6708E16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2800" y="2851522"/>
            <a:ext cx="4447800" cy="1202318"/>
          </a:xfrm>
        </p:spPr>
        <p:txBody>
          <a:bodyPr vert="horz" lIns="0" tIns="0" rIns="0" bIns="0" rtlCol="0" anchor="ctr" anchorCtr="0">
            <a:noAutofit/>
          </a:bodyPr>
          <a:lstStyle>
            <a:lvl1pPr marL="0" indent="0">
              <a:buNone/>
              <a:defRPr kumimoji="0" lang="en-IN" sz="36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EYInterstate Light" panose="02000506000000020004" pitchFamily="2" charset="0"/>
                <a:ea typeface="+mj-ea"/>
                <a:cs typeface="+mj-cs"/>
              </a:defRPr>
            </a:lvl1pPr>
          </a:lstStyle>
          <a:p>
            <a:pPr marL="356616" marR="0" lvl="0" indent="-356616" defTabSz="1007887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</a:pPr>
            <a:r>
              <a:rPr lang="en-US" dirty="0"/>
              <a:t>Chapter Title</a:t>
            </a:r>
            <a:endParaRPr lang="en-IN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00C2D9D-B0D7-494E-9184-FCD6E94AACE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6A95EDC0-9791-477B-BA1D-1692FE9BFBAA}" type="datetime3">
              <a:rPr lang="en-US" smtClean="0"/>
              <a:t>22 April 2021</a:t>
            </a:fld>
            <a:endParaRPr lang="en-IN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7FD91A-AB40-450B-8784-9A5D99C62D8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CE5F90-7113-4FA1-AFCF-3BC8EF010002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29436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80593A0-4211-460E-B6CF-FE2D9CE6D9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199120" y="1"/>
            <a:ext cx="3999231" cy="6156104"/>
          </a:xfrm>
        </p:spPr>
        <p:txBody>
          <a:bodyPr/>
          <a:lstStyle/>
          <a:p>
            <a:r>
              <a:rPr lang="zh-CN" altLang="en-US"/>
              <a:t>单击图标添加图片</a:t>
            </a:r>
            <a:endParaRPr lang="en-IN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9" y="294200"/>
            <a:ext cx="7444422" cy="59040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09918" y="1137921"/>
            <a:ext cx="7299642" cy="873760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78D3272-120F-430D-AFB5-E93227EEEAAF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609918" y="2311401"/>
            <a:ext cx="3580117" cy="3844704"/>
          </a:xfrm>
        </p:spPr>
        <p:txBody>
          <a:bodyPr numCol="1"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C7BD71A-882B-40FB-A05F-48ECC69FF73D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4329443" y="2311401"/>
            <a:ext cx="3580117" cy="1254759"/>
          </a:xfrm>
        </p:spPr>
        <p:txBody>
          <a:bodyPr numCol="1"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D87D58C8-1517-42AA-8B2A-E449A3F6F02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4329443" y="4236721"/>
            <a:ext cx="3580117" cy="1944160"/>
          </a:xfrm>
        </p:spPr>
        <p:txBody>
          <a:bodyPr numCol="1"/>
          <a:lstStyle>
            <a:lvl1pPr marL="0" indent="0">
              <a:buNone/>
              <a:defRPr sz="1800">
                <a:solidFill>
                  <a:schemeClr val="bg1"/>
                </a:solidFill>
                <a:latin typeface="Georgia" panose="02040502050405020303" pitchFamily="18" charset="0"/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Quote</a:t>
            </a:r>
          </a:p>
        </p:txBody>
      </p:sp>
      <p:sp>
        <p:nvSpPr>
          <p:cNvPr id="23" name="Line 10">
            <a:extLst>
              <a:ext uri="{FF2B5EF4-FFF2-40B4-BE49-F238E27FC236}">
                <a16:creationId xmlns:a16="http://schemas.microsoft.com/office/drawing/2014/main" id="{E820DC59-E206-4DC0-9012-584F8EBAF73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918" y="907750"/>
            <a:ext cx="7723854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FDA286-FC7C-4768-AFFF-1618056D687D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428928" y="6471244"/>
            <a:ext cx="1191258" cy="180000"/>
          </a:xfrm>
          <a:prstGeom prst="rect">
            <a:avLst/>
          </a:prstGeom>
        </p:spPr>
        <p:txBody>
          <a:bodyPr/>
          <a:lstStyle/>
          <a:p>
            <a:fld id="{FAA65521-E907-4B6A-8E88-DD4BEE4ED137}" type="datetime3">
              <a:rPr lang="en-US" smtClean="0"/>
              <a:t>22 April 2021</a:t>
            </a:fld>
            <a:endParaRPr lang="en-IN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C73E4D-1EBD-404A-B8F4-9B8AD7336F3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3239188" y="6471244"/>
            <a:ext cx="3086100" cy="18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59C267-49E7-46A8-B353-C5EB81154AB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en-GB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0639128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97C43D-4F1B-43DA-A0C6-DA6B6708E16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2800" y="2851522"/>
            <a:ext cx="4447800" cy="1202318"/>
          </a:xfrm>
        </p:spPr>
        <p:txBody>
          <a:bodyPr vert="horz" lIns="0" tIns="0" rIns="0" bIns="0" rtlCol="0" anchor="ctr" anchorCtr="0">
            <a:noAutofit/>
          </a:bodyPr>
          <a:lstStyle>
            <a:lvl1pPr marL="0" indent="0">
              <a:buNone/>
              <a:defRPr kumimoji="0" lang="en-IN" sz="36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YInterstate Light" panose="02000506000000020004" pitchFamily="2" charset="0"/>
                <a:ea typeface="+mj-ea"/>
                <a:cs typeface="+mj-cs"/>
              </a:defRPr>
            </a:lvl1pPr>
          </a:lstStyle>
          <a:p>
            <a:pPr marL="356616" marR="0" lvl="0" indent="-356616" defTabSz="1007887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</a:pPr>
            <a:r>
              <a:rPr lang="en-US" dirty="0"/>
              <a:t>Chapter Title</a:t>
            </a:r>
            <a:endParaRPr lang="en-IN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8C87A56-4269-4E89-A9DC-9C8F44424A97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BBFBFE83-FB75-47BB-81F0-F0FF13E5BA5A}" type="datetime3">
              <a:rPr lang="en-US" smtClean="0"/>
              <a:t>22 April 2021</a:t>
            </a:fld>
            <a:endParaRPr lang="en-IN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0FA45C8-6E1A-407F-B671-050EFF08143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A593FC-3F10-4238-9F6D-C447302109D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9311974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slide_Qu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8F291EB0-15F5-4E9A-A38B-CE3AC1452E21}"/>
              </a:ext>
            </a:extLst>
          </p:cNvPr>
          <p:cNvSpPr txBox="1">
            <a:spLocks/>
          </p:cNvSpPr>
          <p:nvPr userDrawn="1"/>
        </p:nvSpPr>
        <p:spPr>
          <a:xfrm>
            <a:off x="477351" y="1488927"/>
            <a:ext cx="2338388" cy="858838"/>
          </a:xfrm>
          <a:prstGeom prst="rect">
            <a:avLst/>
          </a:prstGeom>
        </p:spPr>
        <p:txBody>
          <a:bodyPr/>
          <a:lstStyle>
            <a:lvl1pPr marL="356616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13232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69848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426464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783080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1200" dirty="0">
                <a:solidFill>
                  <a:schemeClr val="tx2"/>
                </a:solidFill>
                <a:latin typeface="Georgia" panose="02040502050405020303" pitchFamily="18" charset="0"/>
              </a:rPr>
              <a:t>“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B5D2AC0-B4F7-4455-9AE0-201966050A6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3350" y="2526765"/>
            <a:ext cx="5292000" cy="1800000"/>
          </a:xfrm>
        </p:spPr>
        <p:txBody>
          <a:bodyPr lIns="90000" tIns="46800" rIns="90000" bIns="46800"/>
          <a:lstStyle>
            <a:lvl1pPr marL="0" indent="0">
              <a:buNone/>
              <a:defRPr lang="en-US" sz="2800" dirty="0" smtClean="0">
                <a:latin typeface="Georgia" panose="02040502050405020303" pitchFamily="18" charset="0"/>
              </a:defRPr>
            </a:lvl1pPr>
          </a:lstStyle>
          <a:p>
            <a:pPr marL="356616" lvl="0" indent="-356616">
              <a:spcBef>
                <a:spcPts val="0"/>
              </a:spcBef>
            </a:pPr>
            <a:r>
              <a:rPr lang="en-US" dirty="0"/>
              <a:t>Edit Master text styles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F1BA83A2-78F0-4F7E-836B-9B4B87820F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3350" y="4632765"/>
            <a:ext cx="5292000" cy="316838"/>
          </a:xfrm>
        </p:spPr>
        <p:txBody>
          <a:bodyPr lIns="90000" tIns="46800" rIns="90000" bIns="46800"/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Arial" pitchFamily="34" charset="0"/>
              <a:buNone/>
              <a:defRPr lang="en-US" sz="1600" kern="1200" dirty="0" smtClean="0">
                <a:solidFill>
                  <a:srgbClr val="2E2E38"/>
                </a:solidFill>
                <a:latin typeface="+mn-lt"/>
                <a:ea typeface="+mn-ea"/>
                <a:cs typeface="+mn-cs"/>
              </a:defRPr>
            </a:lvl1pPr>
            <a:lvl2pPr marL="356616" indent="0">
              <a:buNone/>
              <a:defRPr lang="en-US" sz="2000" smtClean="0">
                <a:latin typeface="+mn-lt"/>
              </a:defRPr>
            </a:lvl2pPr>
            <a:lvl3pPr>
              <a:defRPr lang="en-US" sz="1800" smtClean="0">
                <a:latin typeface="+mn-lt"/>
              </a:defRPr>
            </a:lvl3pPr>
            <a:lvl4pPr>
              <a:defRPr lang="en-US" sz="1600" smtClean="0">
                <a:latin typeface="+mn-lt"/>
              </a:defRPr>
            </a:lvl4pPr>
            <a:lvl5pPr>
              <a:defRPr lang="en-IN" sz="1600">
                <a:latin typeface="+mn-lt"/>
              </a:defRPr>
            </a:lvl5pPr>
          </a:lstStyle>
          <a:p>
            <a:pPr marL="0" lvl="0" indent="0">
              <a:spcBef>
                <a:spcPts val="0"/>
              </a:spcBef>
              <a:buNone/>
            </a:pPr>
            <a:r>
              <a:rPr lang="en-US" dirty="0"/>
              <a:t>Name Surname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034CE9DD-CE12-4D9F-8FD6-A2522F36C80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3350" y="4971442"/>
            <a:ext cx="5292000" cy="316838"/>
          </a:xfrm>
        </p:spPr>
        <p:txBody>
          <a:bodyPr lIns="90000" tIns="46800" rIns="90000" bIns="46800"/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Arial" pitchFamily="34" charset="0"/>
              <a:buNone/>
              <a:defRPr lang="en-US" sz="1600" kern="1200" dirty="0" smtClean="0">
                <a:solidFill>
                  <a:srgbClr val="2E2E38"/>
                </a:solidFill>
                <a:latin typeface="+mn-lt"/>
                <a:ea typeface="+mn-ea"/>
                <a:cs typeface="+mn-cs"/>
              </a:defRPr>
            </a:lvl1pPr>
            <a:lvl2pPr marL="356616" indent="0">
              <a:buNone/>
              <a:defRPr lang="en-US" sz="2000" smtClean="0">
                <a:latin typeface="+mn-lt"/>
              </a:defRPr>
            </a:lvl2pPr>
            <a:lvl3pPr>
              <a:defRPr lang="en-US" sz="1800" smtClean="0">
                <a:latin typeface="+mn-lt"/>
              </a:defRPr>
            </a:lvl3pPr>
            <a:lvl4pPr>
              <a:defRPr lang="en-US" sz="1600" smtClean="0">
                <a:latin typeface="+mn-lt"/>
              </a:defRPr>
            </a:lvl4pPr>
            <a:lvl5pPr>
              <a:defRPr lang="en-IN" sz="1600">
                <a:latin typeface="+mn-lt"/>
              </a:defRPr>
            </a:lvl5pPr>
          </a:lstStyle>
          <a:p>
            <a:pPr marL="0" lvl="0" indent="0">
              <a:spcBef>
                <a:spcPts val="0"/>
              </a:spcBef>
              <a:buNone/>
            </a:pPr>
            <a:r>
              <a:rPr lang="en-US" dirty="0"/>
              <a:t>Job Title</a:t>
            </a:r>
          </a:p>
        </p:txBody>
      </p:sp>
    </p:spTree>
    <p:extLst>
      <p:ext uri="{BB962C8B-B14F-4D97-AF65-F5344CB8AC3E}">
        <p14:creationId xmlns:p14="http://schemas.microsoft.com/office/powerpoint/2010/main" val="422173724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slide_Qu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E28D7EA5-A532-4D8B-9984-8F3D1FEA98D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53175" y="2060235"/>
            <a:ext cx="5292000" cy="3025522"/>
          </a:xfrm>
        </p:spPr>
        <p:txBody>
          <a:bodyPr lIns="0" tIns="0" rIns="0" bIns="0">
            <a:noAutofit/>
          </a:bodyPr>
          <a:lstStyle>
            <a:lvl1pPr marL="0" indent="0" algn="ctr">
              <a:buNone/>
              <a:defRPr lang="en-US" sz="2800" dirty="0" smtClean="0">
                <a:latin typeface="Georgia" panose="02040502050405020303" pitchFamily="18" charset="0"/>
              </a:defRPr>
            </a:lvl1pPr>
          </a:lstStyle>
          <a:p>
            <a:pPr marL="356616" lvl="0" indent="-356616" algn="ctr">
              <a:spcBef>
                <a:spcPts val="0"/>
              </a:spcBef>
            </a:pPr>
            <a:r>
              <a:rPr lang="en-US" dirty="0"/>
              <a:t>Edit Master text styles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9F9B9C3C-16F2-40B2-A460-0480520ECF8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53175" y="5506678"/>
            <a:ext cx="5292000" cy="316838"/>
          </a:xfrm>
        </p:spPr>
        <p:txBody>
          <a:bodyPr lIns="0" tIns="0" rIns="0" bIns="0">
            <a:noAutofit/>
          </a:bodyPr>
          <a:lstStyle>
            <a:lvl1pPr marL="0" indent="0" algn="ctr">
              <a:buNone/>
              <a:defRPr lang="en-US" sz="1600" dirty="0" smtClean="0">
                <a:solidFill>
                  <a:srgbClr val="2E2E38"/>
                </a:solidFill>
                <a:latin typeface="+mn-lt"/>
              </a:defRPr>
            </a:lvl1pPr>
          </a:lstStyle>
          <a:p>
            <a:pPr marL="356616" lvl="0" indent="-356616" algn="ctr"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Name Surname</a:t>
            </a: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8E04541C-CC5D-4455-8271-73223AE0A88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53175" y="5818717"/>
            <a:ext cx="5292000" cy="316838"/>
          </a:xfrm>
        </p:spPr>
        <p:txBody>
          <a:bodyPr vert="horz" lIns="0" tIns="0" rIns="0" bIns="0" rtlCol="0" anchor="t" anchorCtr="0">
            <a:noAutofit/>
          </a:bodyPr>
          <a:lstStyle>
            <a:lvl1pPr marL="0" indent="0" algn="ctr">
              <a:buNone/>
              <a:defRPr lang="en-US" sz="1600" dirty="0" smtClean="0">
                <a:solidFill>
                  <a:srgbClr val="2E2E38"/>
                </a:solidFill>
                <a:latin typeface="+mn-lt"/>
              </a:defRPr>
            </a:lvl1pPr>
          </a:lstStyle>
          <a:p>
            <a:pPr marL="356616" lvl="0" indent="-356616" algn="ctr"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Job Title</a:t>
            </a:r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FBD672D3-B116-471A-8511-D80D5D920D93}"/>
              </a:ext>
            </a:extLst>
          </p:cNvPr>
          <p:cNvSpPr txBox="1">
            <a:spLocks/>
          </p:cNvSpPr>
          <p:nvPr userDrawn="1"/>
        </p:nvSpPr>
        <p:spPr>
          <a:xfrm>
            <a:off x="4929981" y="979787"/>
            <a:ext cx="2338388" cy="88268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356616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13232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69848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426464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783080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1200" dirty="0">
                <a:solidFill>
                  <a:schemeClr val="tx2"/>
                </a:solidFill>
                <a:latin typeface="Georgia" panose="02040502050405020303" pitchFamily="18" charset="0"/>
              </a:rPr>
              <a:t>“ </a:t>
            </a:r>
          </a:p>
        </p:txBody>
      </p:sp>
    </p:spTree>
    <p:extLst>
      <p:ext uri="{BB962C8B-B14F-4D97-AF65-F5344CB8AC3E}">
        <p14:creationId xmlns:p14="http://schemas.microsoft.com/office/powerpoint/2010/main" val="304899167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28F8CDB-776D-4811-AE2C-217236ECDEC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27180" y="0"/>
            <a:ext cx="5971170" cy="6858000"/>
          </a:xfrm>
        </p:spPr>
        <p:txBody>
          <a:bodyPr/>
          <a:lstStyle/>
          <a:p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6E96BA-E9E4-496B-8CA5-6DA27B8AD7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9705" y="2578743"/>
            <a:ext cx="4537959" cy="1055708"/>
          </a:xfrm>
        </p:spPr>
        <p:txBody>
          <a:bodyPr/>
          <a:lstStyle>
            <a:lvl1pPr marL="0" indent="0">
              <a:buNone/>
              <a:defRPr sz="3000"/>
            </a:lvl1pPr>
          </a:lstStyle>
          <a:p>
            <a:pPr lvl="0"/>
            <a:r>
              <a:rPr lang="en-IN" dirty="0"/>
              <a:t>Chapter Title</a:t>
            </a:r>
          </a:p>
          <a:p>
            <a:pPr lvl="0"/>
            <a:r>
              <a:rPr lang="en-IN" dirty="0"/>
              <a:t>EY Interstate Light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1173C8A3-BA2F-497B-A214-45B02D73AF2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9705" y="3840384"/>
            <a:ext cx="4537959" cy="1055708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IN" dirty="0"/>
              <a:t>text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3EABBDA-A77F-45A2-9996-90CD0EE5C388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1057AB47-DE48-402E-B5B7-CB9A0D0B7D44}" type="datetime3">
              <a:rPr lang="en-US" smtClean="0"/>
              <a:t>22 April 2021</a:t>
            </a:fld>
            <a:endParaRPr lang="en-IN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883B36-3BA3-42B4-A811-65C0AF01A86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D9C98C-F30E-45BC-A1D9-67DB57119DC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7862739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able Placeholder 4">
            <a:extLst>
              <a:ext uri="{FF2B5EF4-FFF2-40B4-BE49-F238E27FC236}">
                <a16:creationId xmlns:a16="http://schemas.microsoft.com/office/drawing/2014/main" id="{95A2BE92-ABF7-4A82-BC35-00F28F500FED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609917" y="1137920"/>
            <a:ext cx="4957505" cy="4267457"/>
          </a:xfrm>
        </p:spPr>
        <p:txBody>
          <a:bodyPr/>
          <a:lstStyle/>
          <a:p>
            <a:endParaRPr lang="en-IN"/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DA81FCAA-64D2-4A9C-B16E-9C4E3BB431B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33461" y="3813288"/>
            <a:ext cx="3089275" cy="180000"/>
          </a:xfr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Surname</a:t>
            </a:r>
            <a:endParaRPr lang="en-GB" dirty="0"/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03CDC117-35F2-47B2-85B2-29CB8EE7E09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133461" y="4055931"/>
            <a:ext cx="3089275" cy="180000"/>
          </a:xfr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Job Title to go here</a:t>
            </a:r>
            <a:endParaRPr lang="en-GB" dirty="0"/>
          </a:p>
        </p:txBody>
      </p:sp>
      <p:sp>
        <p:nvSpPr>
          <p:cNvPr id="14" name="Picture Placeholder 19">
            <a:extLst>
              <a:ext uri="{FF2B5EF4-FFF2-40B4-BE49-F238E27FC236}">
                <a16:creationId xmlns:a16="http://schemas.microsoft.com/office/drawing/2014/main" id="{00A15EA9-2372-4E06-83C2-1E13AB1FA62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123007" y="3578083"/>
            <a:ext cx="778959" cy="778959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DB83DAE-9FEB-4E9C-85BA-A34BD239275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23008" y="1137920"/>
            <a:ext cx="5465425" cy="37380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Key Takeaways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C1ABE303-7041-4312-AD03-0E872AEF99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123008" y="1635009"/>
            <a:ext cx="5465425" cy="161155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 dirty="0"/>
              <a:t>Content EY Interstate Light, 16pt, Lorem ipsum dolor, 12pt, </a:t>
            </a:r>
            <a:r>
              <a:rPr lang="en-US" dirty="0" err="1"/>
              <a:t>Utinam</a:t>
            </a:r>
            <a:r>
              <a:rPr lang="en-US" dirty="0"/>
              <a:t> </a:t>
            </a:r>
            <a:r>
              <a:rPr lang="en-US" dirty="0" err="1"/>
              <a:t>nonumy</a:t>
            </a:r>
            <a:r>
              <a:rPr lang="en-US" dirty="0"/>
              <a:t> </a:t>
            </a:r>
            <a:r>
              <a:rPr lang="en-US" dirty="0" err="1"/>
              <a:t>abhorreant</a:t>
            </a:r>
            <a:r>
              <a:rPr lang="en-US" dirty="0"/>
              <a:t> </a:t>
            </a:r>
            <a:r>
              <a:rPr lang="en-US" dirty="0" err="1"/>
              <a:t>sead</a:t>
            </a:r>
            <a:r>
              <a:rPr lang="en-US" dirty="0"/>
              <a:t>. </a:t>
            </a:r>
            <a:r>
              <a:rPr lang="en-US" dirty="0" err="1"/>
              <a:t>Putant</a:t>
            </a:r>
            <a:r>
              <a:rPr lang="en-US" dirty="0"/>
              <a:t> </a:t>
            </a:r>
            <a:r>
              <a:rPr lang="en-US" dirty="0" err="1"/>
              <a:t>probatus</a:t>
            </a:r>
            <a:r>
              <a:rPr lang="en-US" dirty="0"/>
              <a:t> id vis, ad his </a:t>
            </a:r>
            <a:r>
              <a:rPr lang="en-US" dirty="0" err="1"/>
              <a:t>meis</a:t>
            </a:r>
            <a:r>
              <a:rPr lang="en-US" dirty="0"/>
              <a:t> </a:t>
            </a:r>
            <a:r>
              <a:rPr lang="en-US" dirty="0" err="1"/>
              <a:t>habemus</a:t>
            </a:r>
            <a:r>
              <a:rPr lang="en-US" dirty="0"/>
              <a:t> </a:t>
            </a:r>
            <a:r>
              <a:rPr lang="en-US" dirty="0" err="1"/>
              <a:t>repudiare</a:t>
            </a:r>
            <a:r>
              <a:rPr lang="en-US" dirty="0"/>
              <a:t>, has an </a:t>
            </a:r>
            <a:r>
              <a:rPr lang="en-US" dirty="0" err="1"/>
              <a:t>pericula</a:t>
            </a:r>
            <a:r>
              <a:rPr lang="en-US" dirty="0"/>
              <a:t> </a:t>
            </a:r>
            <a:r>
              <a:rPr lang="en-US" dirty="0" err="1"/>
              <a:t>tractatos</a:t>
            </a:r>
            <a:r>
              <a:rPr lang="en-US" dirty="0"/>
              <a:t>.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debitis</a:t>
            </a:r>
            <a:r>
              <a:rPr lang="en-US" dirty="0"/>
              <a:t> </a:t>
            </a:r>
            <a:r>
              <a:rPr lang="en-US" dirty="0" err="1"/>
              <a:t>dissentias</a:t>
            </a:r>
            <a:r>
              <a:rPr lang="en-US" dirty="0"/>
              <a:t> ad. </a:t>
            </a:r>
            <a:r>
              <a:rPr lang="en-US" dirty="0" err="1"/>
              <a:t>Patrioque</a:t>
            </a:r>
            <a:r>
              <a:rPr lang="en-US" dirty="0"/>
              <a:t> </a:t>
            </a:r>
            <a:r>
              <a:rPr lang="en-US" dirty="0" err="1"/>
              <a:t>voluptatum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ex, id </a:t>
            </a:r>
            <a:r>
              <a:rPr lang="en-US" dirty="0" err="1"/>
              <a:t>admodum</a:t>
            </a:r>
            <a:r>
              <a:rPr lang="en-US" dirty="0"/>
              <a:t>.</a:t>
            </a:r>
          </a:p>
          <a:p>
            <a:pPr lvl="0"/>
            <a:endParaRPr lang="en-US" dirty="0"/>
          </a:p>
        </p:txBody>
      </p:sp>
      <p:sp>
        <p:nvSpPr>
          <p:cNvPr id="20" name="Line 10">
            <a:extLst>
              <a:ext uri="{FF2B5EF4-FFF2-40B4-BE49-F238E27FC236}">
                <a16:creationId xmlns:a16="http://schemas.microsoft.com/office/drawing/2014/main" id="{B69EB865-6B86-419B-923C-F7DDC68C9C66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918" y="907750"/>
            <a:ext cx="109800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661012-3455-4F88-94AD-14869D2D5405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fld id="{86AD1DFC-053D-4B86-B715-9C611EC38679}" type="datetime3">
              <a:rPr lang="en-US" smtClean="0"/>
              <a:t>22 April 2021</a:t>
            </a:fld>
            <a:endParaRPr lang="en-IN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1FBA45-9D10-4CA1-B5FE-DF08BC4B79DE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1C45D8-BA71-4A92-82B2-C059AF6B6702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2544142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slide_Qu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>
            <a:extLst>
              <a:ext uri="{FF2B5EF4-FFF2-40B4-BE49-F238E27FC236}">
                <a16:creationId xmlns:a16="http://schemas.microsoft.com/office/drawing/2014/main" id="{4C1DA39D-5D13-4872-BC0A-CB8AB5BA72E1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1428928" y="6471244"/>
            <a:ext cx="1191258" cy="180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6AD1DFC-053D-4B86-B715-9C611EC38679}" type="datetime3">
              <a:rPr lang="en-US" smtClean="0"/>
              <a:pPr/>
              <a:t>22 April 2021</a:t>
            </a:fld>
            <a:endParaRPr lang="en-US" dirty="0"/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C6805F9C-AE33-484C-B4D0-CAEB9CD9CE08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>
          <a:xfrm>
            <a:off x="3239188" y="6471244"/>
            <a:ext cx="3086100" cy="180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IN" dirty="0"/>
              <a:t>Presentation title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2804EB2-F7DB-4D56-A6D4-7706480DB272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>
          <a:xfrm>
            <a:off x="617221" y="6471244"/>
            <a:ext cx="663066" cy="180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IN" dirty="0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956502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_no_first_level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918" y="1137920"/>
            <a:ext cx="8238744" cy="4834800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356616">
              <a:defRPr>
                <a:solidFill>
                  <a:schemeClr val="bg1"/>
                </a:solidFill>
              </a:defRPr>
            </a:lvl2pPr>
            <a:lvl3pPr marL="713232">
              <a:defRPr>
                <a:solidFill>
                  <a:schemeClr val="bg1"/>
                </a:solidFill>
              </a:defRPr>
            </a:lvl3pPr>
            <a:lvl4pPr marL="1069848">
              <a:defRPr>
                <a:solidFill>
                  <a:schemeClr val="bg1"/>
                </a:solidFill>
              </a:defRPr>
            </a:lvl4pPr>
            <a:lvl5pPr marL="1426464"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Line 10">
            <a:extLst>
              <a:ext uri="{FF2B5EF4-FFF2-40B4-BE49-F238E27FC236}">
                <a16:creationId xmlns:a16="http://schemas.microsoft.com/office/drawing/2014/main" id="{8D4CA674-C969-4C5C-9EA4-6D41FE961DE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918" y="907750"/>
            <a:ext cx="109800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EFDBB3-7C34-4E5E-AD13-1B49910A2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4D46D-36B7-425F-AEB7-676F0E436ACC}" type="datetime3">
              <a:rPr lang="en-US" smtClean="0"/>
              <a:t>22 April 2021</a:t>
            </a:fld>
            <a:endParaRPr lang="en-IN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D0F565-A080-4523-A04C-6DEE2789C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977AFB-BAAB-4831-9B67-3646A934E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0758110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, no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88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97A26880-8DD7-4A78-ADAF-91ED2E744A7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918" y="907750"/>
            <a:ext cx="109800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C197511-0A94-4CF5-9020-59041E7FD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83591-978A-463D-B9B3-9852A288C9B6}" type="datetime3">
              <a:rPr lang="en-US" smtClean="0"/>
              <a:t>22 April 2021</a:t>
            </a:fld>
            <a:endParaRPr lang="en-IN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EEF30F-48C0-4828-BF78-0AF655745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84586F-9A9C-4BEB-AF2F-2F8B1B885C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7615930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, n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88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918" y="1137919"/>
            <a:ext cx="5387605" cy="4834800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0828" y="1137919"/>
            <a:ext cx="5387605" cy="4834800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Line 10">
            <a:extLst>
              <a:ext uri="{FF2B5EF4-FFF2-40B4-BE49-F238E27FC236}">
                <a16:creationId xmlns:a16="http://schemas.microsoft.com/office/drawing/2014/main" id="{9B070B28-7AAC-47E5-9EB5-96B8B8B8805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918" y="907750"/>
            <a:ext cx="109800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4DE21E-2E07-4ED3-B534-8AED469C8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CAE4F-17A3-4837-8418-FB6AD56A8907}" type="datetime3">
              <a:rPr lang="en-US" smtClean="0"/>
              <a:t>22 April 2021</a:t>
            </a:fld>
            <a:endParaRPr lang="en-IN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601461-720E-4840-BF9B-D9C7BF8C9E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ACE970-AAFF-42C7-8A32-759BAA7BA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5464408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648" y="1869440"/>
            <a:ext cx="5393208" cy="4256075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9632" y="1869440"/>
            <a:ext cx="5393208" cy="4256075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609918" y="1137920"/>
            <a:ext cx="5393208" cy="640800"/>
          </a:xfrm>
        </p:spPr>
        <p:txBody>
          <a:bodyPr anchor="t" anchorCtr="0"/>
          <a:lstStyle>
            <a:lvl1pPr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199632" y="1137920"/>
            <a:ext cx="5393208" cy="640800"/>
          </a:xfrm>
        </p:spPr>
        <p:txBody>
          <a:bodyPr anchor="t" anchorCtr="0"/>
          <a:lstStyle>
            <a:lvl1pPr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88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Line 10">
            <a:extLst>
              <a:ext uri="{FF2B5EF4-FFF2-40B4-BE49-F238E27FC236}">
                <a16:creationId xmlns:a16="http://schemas.microsoft.com/office/drawing/2014/main" id="{9773E7D9-2434-4381-A00D-27B62C08673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918" y="907750"/>
            <a:ext cx="109800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3CD3F7-62DC-4CC4-8F34-C353DB087D7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29E1942-EB53-47E3-BCA7-F99D05C795EC}" type="datetime3">
              <a:rPr lang="en-US" smtClean="0"/>
              <a:t>22 April 2021</a:t>
            </a:fld>
            <a:endParaRPr lang="en-IN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D2EC01-3D34-4D32-9B76-5269D1AA465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BE1C2B-4DA4-468F-9976-85F6CBF826F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96641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80593A0-4211-460E-B6CF-FE2D9CE6D9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384460" cy="6857999"/>
          </a:xfrm>
        </p:spPr>
        <p:txBody>
          <a:bodyPr/>
          <a:lstStyle/>
          <a:p>
            <a:r>
              <a:rPr lang="zh-CN" altLang="en-US"/>
              <a:t>单击图标添加图片</a:t>
            </a:r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5294" y="294200"/>
            <a:ext cx="8892000" cy="59040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695293" y="1137921"/>
            <a:ext cx="2742882" cy="5018184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78D3272-120F-430D-AFB5-E93227EEEAAF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5727083" y="1137921"/>
            <a:ext cx="2803842" cy="5018184"/>
          </a:xfrm>
        </p:spPr>
        <p:txBody>
          <a:bodyPr numCol="1"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6FF4A6F8-D9C6-4FEE-9324-5200D308BB1F}"/>
              </a:ext>
            </a:extLst>
          </p:cNvPr>
          <p:cNvSpPr>
            <a:spLocks noGrp="1"/>
          </p:cNvSpPr>
          <p:nvPr userDrawn="1">
            <p:ph idx="12" hasCustomPrompt="1"/>
          </p:nvPr>
        </p:nvSpPr>
        <p:spPr>
          <a:xfrm>
            <a:off x="8819832" y="1137921"/>
            <a:ext cx="2768600" cy="2796151"/>
          </a:xfrm>
        </p:spPr>
        <p:txBody>
          <a:bodyPr numCol="1"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356616" indent="0">
              <a:buNone/>
              <a:defRPr sz="1800">
                <a:solidFill>
                  <a:schemeClr val="bg1"/>
                </a:solidFill>
              </a:defRPr>
            </a:lvl2pPr>
            <a:lvl3pPr marL="713232" indent="0">
              <a:buNone/>
              <a:defRPr sz="1600">
                <a:solidFill>
                  <a:schemeClr val="bg1"/>
                </a:solidFill>
              </a:defRPr>
            </a:lvl3pPr>
            <a:lvl4pPr marL="1069848" indent="0">
              <a:buNone/>
              <a:defRPr sz="1400">
                <a:solidFill>
                  <a:schemeClr val="bg1"/>
                </a:solidFill>
              </a:defRPr>
            </a:lvl4pPr>
            <a:lvl5pPr marL="1426464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9" name="Line 10">
            <a:extLst>
              <a:ext uri="{FF2B5EF4-FFF2-40B4-BE49-F238E27FC236}">
                <a16:creationId xmlns:a16="http://schemas.microsoft.com/office/drawing/2014/main" id="{B63A7CBA-3151-452E-BD2F-D3E65CE1595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695294" y="907750"/>
            <a:ext cx="88920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7DDD53-DA5D-4F66-8EAA-913A40461E30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1428928" y="6471244"/>
            <a:ext cx="1191258" cy="180000"/>
          </a:xfrm>
          <a:prstGeom prst="rect">
            <a:avLst/>
          </a:prstGeom>
        </p:spPr>
        <p:txBody>
          <a:bodyPr/>
          <a:lstStyle/>
          <a:p>
            <a:fld id="{B2FB67F6-71E2-4CE9-9767-63F7E639F73F}" type="datetime3">
              <a:rPr lang="en-US" smtClean="0"/>
              <a:t>22 April 2021</a:t>
            </a:fld>
            <a:endParaRPr lang="en-IN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A18168-B280-402E-8310-35BC958D390B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3239188" y="6471244"/>
            <a:ext cx="3086100" cy="18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D562B9-5194-4705-ABBD-89576E2CC7A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GB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313813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7B5C6B-B98B-4A4C-A8A7-B006989B59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C88E1-FE33-48AD-9218-9258D62CDCC4}" type="datetime3">
              <a:rPr lang="en-US" smtClean="0"/>
              <a:t>22 April 2021</a:t>
            </a:fld>
            <a:endParaRPr lang="en-IN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EF6675-2050-4038-B9E1-B80DB63D7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A4D6F3-1431-4069-B814-255846677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21805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cused d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897186E-D73E-46D0-965A-D83686BA73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E8F4A-3FA1-4A64-AE77-2254BB85F3D2}" type="datetime3">
              <a:rPr lang="en-US" smtClean="0"/>
              <a:t>22 April 2021</a:t>
            </a:fld>
            <a:endParaRPr lang="en-IN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EF40EA-FE63-4D50-8C90-EC25A860C0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37420B-CF82-4784-8E9C-5C496E27C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0407928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D5388A-86DF-494E-B137-EE20B7E1CF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BADE3-2F67-4EB8-B1F9-B00F8B809757}" type="datetime3">
              <a:rPr lang="en-US" smtClean="0"/>
              <a:t>22 April 2021</a:t>
            </a:fld>
            <a:endParaRPr lang="en-IN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297E548-6FF4-4D89-ADE0-60181F536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0B0A8B-D001-432B-877C-21558412B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3939388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2D9F631-BCA2-47E9-B382-A1254CE49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D9080-1DFC-4303-893C-6B8A3FEC05E8}" type="datetime3">
              <a:rPr lang="en-US" smtClean="0"/>
              <a:t>22 April 2021</a:t>
            </a:fld>
            <a:endParaRPr lang="en-IN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D1872-1F65-44DE-8D43-3328C27B58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6C50CF-7368-4D25-B2B5-360BA59E7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9519870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60053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0052CFA6-7CF5-41BD-9D94-2D0DAE108428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12198350" cy="6858000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IN" dirty="0"/>
              <a:t>Video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43830C-23AE-48E4-B9DE-E91E6CE0B8B9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8381BA6-C3FD-495B-9B56-A30783EC7416}" type="datetime3">
              <a:rPr lang="en-US" smtClean="0"/>
              <a:t>22 April 2021</a:t>
            </a:fld>
            <a:endParaRPr lang="en-IN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F742A9-BF69-4BF2-966C-3D76FC687FB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65F912-EBE8-413B-A241-0FB3A540BA82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IN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9215703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07799" y="719139"/>
            <a:ext cx="4677635" cy="5210062"/>
          </a:xfrm>
        </p:spPr>
        <p:txBody>
          <a:bodyPr/>
          <a:lstStyle>
            <a:lvl1pPr marL="0" indent="0" algn="l" defTabSz="995363" rtl="0" fontAlgn="base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SzPct val="100000"/>
              <a:buNone/>
              <a:defRPr lang="en-US" sz="1200" kern="1200" noProof="0" dirty="0" smtClean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1pPr>
            <a:lvl2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900" b="1" kern="1200" noProof="0" dirty="0" smtClean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2pPr>
            <a:lvl3pPr marL="176213" indent="-1762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Arial" pitchFamily="34" charset="0"/>
              <a:buChar char="►"/>
              <a:defRPr lang="en-US" sz="900" b="1" kern="1200" noProof="0" dirty="0" smtClean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3pPr>
            <a:lvl4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800" kern="1200" noProof="0" dirty="0" smtClean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4pPr>
            <a:lvl5pPr marL="188913" indent="-1889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Arial" pitchFamily="34" charset="0"/>
              <a:buChar char="►"/>
              <a:defRPr lang="en-US" sz="800" kern="1200" noProof="0" dirty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3105487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3">
            <a:extLst>
              <a:ext uri="{FF2B5EF4-FFF2-40B4-BE49-F238E27FC236}">
                <a16:creationId xmlns:a16="http://schemas.microsoft.com/office/drawing/2014/main" id="{C94B4409-2B48-4C2E-B122-78CAC0F697B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5" y="0"/>
            <a:ext cx="12192000" cy="6858000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07799" y="719139"/>
            <a:ext cx="4677635" cy="5210062"/>
          </a:xfrm>
        </p:spPr>
        <p:txBody>
          <a:bodyPr/>
          <a:lstStyle>
            <a:lvl1pPr marL="0" indent="0" algn="l" defTabSz="995363" rtl="0" fontAlgn="base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SzPct val="100000"/>
              <a:buNone/>
              <a:defRPr lang="en-US" sz="1200" kern="1200" noProof="0" dirty="0" smtClean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1pPr>
            <a:lvl2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900" b="1" kern="1200" noProof="0" dirty="0" smtClean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2pPr>
            <a:lvl3pPr marL="176213" indent="-1762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Arial" pitchFamily="34" charset="0"/>
              <a:buChar char="►"/>
              <a:defRPr lang="en-US" sz="900" b="1" kern="1200" noProof="0" dirty="0" smtClean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3pPr>
            <a:lvl4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800" kern="1200" noProof="0" dirty="0" smtClean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4pPr>
            <a:lvl5pPr marL="188913" indent="-1889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Arial" pitchFamily="34" charset="0"/>
              <a:buChar char="►"/>
              <a:defRPr lang="en-US" sz="800" kern="1200" noProof="0" dirty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7559399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07799" y="719139"/>
            <a:ext cx="4677635" cy="5210062"/>
          </a:xfrm>
        </p:spPr>
        <p:txBody>
          <a:bodyPr/>
          <a:lstStyle>
            <a:lvl1pPr marL="0" indent="0" algn="l" defTabSz="995363" rtl="0" fontAlgn="base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SzPct val="100000"/>
              <a:buNone/>
              <a:defRPr lang="en-US" sz="1200" kern="1200" noProof="0" dirty="0" smtClean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1pPr>
            <a:lvl2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900" b="1" kern="1200" noProof="0" dirty="0" smtClean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2pPr>
            <a:lvl3pPr marL="176213" indent="-1762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Arial" pitchFamily="34" charset="0"/>
              <a:buChar char="►"/>
              <a:defRPr lang="en-US" sz="900" b="1" kern="1200" noProof="0" dirty="0" smtClean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3pPr>
            <a:lvl4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800" kern="1200" noProof="0" dirty="0" smtClean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4pPr>
            <a:lvl5pPr marL="188913" indent="-1889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Arial" pitchFamily="34" charset="0"/>
              <a:buChar char="►"/>
              <a:defRPr lang="en-US" sz="800" kern="1200" noProof="0" dirty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714509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544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918" y="1137920"/>
            <a:ext cx="8238744" cy="48348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2pPr>
            <a:lvl3pPr marL="0" indent="0"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3pPr>
            <a:lvl4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4pPr>
            <a:lvl5pPr marL="0" indent="0">
              <a:spcBef>
                <a:spcPts val="0"/>
              </a:spcBef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GB" dirty="0"/>
          </a:p>
        </p:txBody>
      </p:sp>
      <p:sp>
        <p:nvSpPr>
          <p:cNvPr id="19" name="Line 10">
            <a:extLst>
              <a:ext uri="{FF2B5EF4-FFF2-40B4-BE49-F238E27FC236}">
                <a16:creationId xmlns:a16="http://schemas.microsoft.com/office/drawing/2014/main" id="{CF130104-FAF2-4309-9701-573F3774313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918" y="907750"/>
            <a:ext cx="109800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869D6F-A030-48CA-9C7C-9FC3A6F1F6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28928" y="6471244"/>
            <a:ext cx="1191258" cy="180000"/>
          </a:xfrm>
          <a:prstGeom prst="rect">
            <a:avLst/>
          </a:prstGeom>
        </p:spPr>
        <p:txBody>
          <a:bodyPr/>
          <a:lstStyle/>
          <a:p>
            <a:fld id="{1E6D7102-DD97-4F84-8724-387B81A0E6ED}" type="datetime3">
              <a:rPr lang="en-US" smtClean="0"/>
              <a:t>22 April 2021</a:t>
            </a:fld>
            <a:endParaRPr lang="en-IN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02C3F7-BD0A-4AD4-95D8-328DA6F53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39188" y="6471244"/>
            <a:ext cx="3086100" cy="18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4422C8-68BE-4650-89F1-3BECCFF9B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345761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Cover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56">
            <a:extLst>
              <a:ext uri="{FF2B5EF4-FFF2-40B4-BE49-F238E27FC236}">
                <a16:creationId xmlns:a16="http://schemas.microsoft.com/office/drawing/2014/main" id="{13A7AC18-CF42-4EC5-8D40-441EAE30A06C}"/>
              </a:ext>
            </a:extLst>
          </p:cNvPr>
          <p:cNvSpPr/>
          <p:nvPr userDrawn="1"/>
        </p:nvSpPr>
        <p:spPr>
          <a:xfrm>
            <a:off x="498115" y="795662"/>
            <a:ext cx="4930412" cy="3581484"/>
          </a:xfrm>
          <a:custGeom>
            <a:avLst/>
            <a:gdLst>
              <a:gd name="connsiteX0" fmla="*/ 4238387 w 4257675"/>
              <a:gd name="connsiteY0" fmla="*/ 0 h 3092804"/>
              <a:gd name="connsiteX1" fmla="*/ 4257675 w 4257675"/>
              <a:gd name="connsiteY1" fmla="*/ 0 h 3092804"/>
              <a:gd name="connsiteX2" fmla="*/ 4257675 w 4257675"/>
              <a:gd name="connsiteY2" fmla="*/ 3092804 h 3092804"/>
              <a:gd name="connsiteX3" fmla="*/ 0 w 4257675"/>
              <a:gd name="connsiteY3" fmla="*/ 3092804 h 3092804"/>
              <a:gd name="connsiteX4" fmla="*/ 0 w 4257675"/>
              <a:gd name="connsiteY4" fmla="*/ 747342 h 3092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7675" h="3092804">
                <a:moveTo>
                  <a:pt x="4238387" y="0"/>
                </a:moveTo>
                <a:lnTo>
                  <a:pt x="4257675" y="0"/>
                </a:lnTo>
                <a:lnTo>
                  <a:pt x="4257675" y="3092804"/>
                </a:lnTo>
                <a:lnTo>
                  <a:pt x="0" y="3092804"/>
                </a:lnTo>
                <a:lnTo>
                  <a:pt x="0" y="747342"/>
                </a:lnTo>
                <a:close/>
              </a:path>
            </a:pathLst>
          </a:custGeom>
          <a:solidFill>
            <a:srgbClr val="FFE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775504" y="1954221"/>
            <a:ext cx="4328932" cy="979702"/>
          </a:xfrm>
        </p:spPr>
        <p:txBody>
          <a:bodyPr/>
          <a:lstStyle>
            <a:lvl1pPr>
              <a:defRPr sz="3000" b="0">
                <a:solidFill>
                  <a:schemeClr val="bg1"/>
                </a:solidFill>
                <a:latin typeface="EYInterstate Light" panose="02000506000000020004" pitchFamily="2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775504" y="3046158"/>
            <a:ext cx="4328932" cy="1046323"/>
          </a:xfrm>
        </p:spPr>
        <p:txBody>
          <a:bodyPr/>
          <a:lstStyle>
            <a:lvl1pPr marL="0" indent="0" algn="l">
              <a:spcAft>
                <a:spcPts val="1200"/>
              </a:spcAft>
              <a:buNone/>
              <a:defRPr sz="2000">
                <a:solidFill>
                  <a:schemeClr val="bg1"/>
                </a:solidFill>
                <a:latin typeface="EYInterstate" panose="02000503020000020004" pitchFamily="2" charset="0"/>
                <a:cs typeface="Arial" pitchFamily="34" charset="0"/>
              </a:defRPr>
            </a:lvl1pPr>
            <a:lvl2pPr marL="0" indent="0" algn="l">
              <a:buNone/>
              <a:defRPr sz="1600" b="1">
                <a:solidFill>
                  <a:srgbClr val="404040"/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13" r="-798"/>
          <a:stretch/>
        </p:blipFill>
        <p:spPr>
          <a:xfrm>
            <a:off x="10316656" y="4962568"/>
            <a:ext cx="1314314" cy="1433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5073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2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3704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13" Type="http://schemas.openxmlformats.org/officeDocument/2006/relationships/slideLayout" Target="../slideLayouts/slideLayout62.xml"/><Relationship Id="rId18" Type="http://schemas.openxmlformats.org/officeDocument/2006/relationships/slideLayout" Target="../slideLayouts/slideLayout67.xml"/><Relationship Id="rId26" Type="http://schemas.openxmlformats.org/officeDocument/2006/relationships/slideLayout" Target="../slideLayouts/slideLayout75.xml"/><Relationship Id="rId3" Type="http://schemas.openxmlformats.org/officeDocument/2006/relationships/slideLayout" Target="../slideLayouts/slideLayout52.xml"/><Relationship Id="rId21" Type="http://schemas.openxmlformats.org/officeDocument/2006/relationships/slideLayout" Target="../slideLayouts/slideLayout70.xml"/><Relationship Id="rId7" Type="http://schemas.openxmlformats.org/officeDocument/2006/relationships/slideLayout" Target="../slideLayouts/slideLayout56.xml"/><Relationship Id="rId12" Type="http://schemas.openxmlformats.org/officeDocument/2006/relationships/slideLayout" Target="../slideLayouts/slideLayout61.xml"/><Relationship Id="rId17" Type="http://schemas.openxmlformats.org/officeDocument/2006/relationships/slideLayout" Target="../slideLayouts/slideLayout66.xml"/><Relationship Id="rId25" Type="http://schemas.openxmlformats.org/officeDocument/2006/relationships/slideLayout" Target="../slideLayouts/slideLayout74.xml"/><Relationship Id="rId33" Type="http://schemas.openxmlformats.org/officeDocument/2006/relationships/image" Target="../media/image1.emf"/><Relationship Id="rId2" Type="http://schemas.openxmlformats.org/officeDocument/2006/relationships/slideLayout" Target="../slideLayouts/slideLayout51.xml"/><Relationship Id="rId16" Type="http://schemas.openxmlformats.org/officeDocument/2006/relationships/slideLayout" Target="../slideLayouts/slideLayout65.xml"/><Relationship Id="rId20" Type="http://schemas.openxmlformats.org/officeDocument/2006/relationships/slideLayout" Target="../slideLayouts/slideLayout69.xml"/><Relationship Id="rId29" Type="http://schemas.openxmlformats.org/officeDocument/2006/relationships/slideLayout" Target="../slideLayouts/slideLayout78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24" Type="http://schemas.openxmlformats.org/officeDocument/2006/relationships/slideLayout" Target="../slideLayouts/slideLayout73.xml"/><Relationship Id="rId32" Type="http://schemas.openxmlformats.org/officeDocument/2006/relationships/theme" Target="../theme/theme2.xml"/><Relationship Id="rId5" Type="http://schemas.openxmlformats.org/officeDocument/2006/relationships/slideLayout" Target="../slideLayouts/slideLayout54.xml"/><Relationship Id="rId15" Type="http://schemas.openxmlformats.org/officeDocument/2006/relationships/slideLayout" Target="../slideLayouts/slideLayout64.xml"/><Relationship Id="rId23" Type="http://schemas.openxmlformats.org/officeDocument/2006/relationships/slideLayout" Target="../slideLayouts/slideLayout72.xml"/><Relationship Id="rId28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59.xml"/><Relationship Id="rId19" Type="http://schemas.openxmlformats.org/officeDocument/2006/relationships/slideLayout" Target="../slideLayouts/slideLayout68.xml"/><Relationship Id="rId31" Type="http://schemas.openxmlformats.org/officeDocument/2006/relationships/slideLayout" Target="../slideLayouts/slideLayout80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Relationship Id="rId14" Type="http://schemas.openxmlformats.org/officeDocument/2006/relationships/slideLayout" Target="../slideLayouts/slideLayout63.xml"/><Relationship Id="rId22" Type="http://schemas.openxmlformats.org/officeDocument/2006/relationships/slideLayout" Target="../slideLayouts/slideLayout71.xml"/><Relationship Id="rId27" Type="http://schemas.openxmlformats.org/officeDocument/2006/relationships/slideLayout" Target="../slideLayouts/slideLayout76.xml"/><Relationship Id="rId30" Type="http://schemas.openxmlformats.org/officeDocument/2006/relationships/slideLayout" Target="../slideLayouts/slideLayout7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5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515" b="27639"/>
          <a:stretch/>
        </p:blipFill>
        <p:spPr>
          <a:xfrm>
            <a:off x="11287124" y="6356350"/>
            <a:ext cx="409101" cy="32286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zh-CN" altLang="en-US"/>
              <a:t>单击此处编辑母版标题样式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GB" dirty="0"/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3B540F9A-D485-4BD0-B905-41F8A52593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17221" y="6471244"/>
            <a:ext cx="663066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4400" rtl="0" eaLnBrk="1" latinLnBrk="0" hangingPunct="1">
              <a:defRPr lang="en-IN" sz="800" kern="1200" smtClean="0">
                <a:solidFill>
                  <a:schemeClr val="bg1"/>
                </a:solidFill>
                <a:latin typeface="EYInterstate" panose="02000503020000020004" pitchFamily="2" charset="0"/>
                <a:ea typeface="+mn-ea"/>
                <a:cs typeface="+mn-cs"/>
              </a:defRPr>
            </a:lvl1pPr>
          </a:lstStyle>
          <a:p>
            <a:r>
              <a:rPr lang="zh-CN" altLang="en-US" dirty="0"/>
              <a:t>第 </a:t>
            </a:r>
            <a:fld id="{F1BC30E3-FFE5-4B91-AA19-87A149EBB9EE}" type="slidenum">
              <a:rPr smtClean="0"/>
              <a:pPr/>
              <a:t>‹#›</a:t>
            </a:fld>
            <a:r>
              <a:rPr lang="zh-CN" altLang="en-US" dirty="0"/>
              <a:t> 页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19714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0" r:id="rId1"/>
    <p:sldLayoutId id="2147483825" r:id="rId2"/>
    <p:sldLayoutId id="2147483826" r:id="rId3"/>
    <p:sldLayoutId id="2147483827" r:id="rId4"/>
    <p:sldLayoutId id="2147483875" r:id="rId5"/>
    <p:sldLayoutId id="2147483873" r:id="rId6"/>
    <p:sldLayoutId id="2147483872" r:id="rId7"/>
    <p:sldLayoutId id="2147483828" r:id="rId8"/>
    <p:sldLayoutId id="2147483877" r:id="rId9"/>
    <p:sldLayoutId id="2147483876" r:id="rId10"/>
    <p:sldLayoutId id="2147483871" r:id="rId11"/>
    <p:sldLayoutId id="2147483829" r:id="rId12"/>
    <p:sldLayoutId id="2147483923" r:id="rId13"/>
    <p:sldLayoutId id="2147483921" r:id="rId14"/>
    <p:sldLayoutId id="2147483830" r:id="rId15"/>
    <p:sldLayoutId id="2147483831" r:id="rId16"/>
    <p:sldLayoutId id="2147483832" r:id="rId17"/>
    <p:sldLayoutId id="2147483833" r:id="rId18"/>
    <p:sldLayoutId id="2147483834" r:id="rId19"/>
    <p:sldLayoutId id="2147483835" r:id="rId20"/>
    <p:sldLayoutId id="2147483836" r:id="rId21"/>
    <p:sldLayoutId id="2147483837" r:id="rId22"/>
    <p:sldLayoutId id="2147483838" r:id="rId23"/>
    <p:sldLayoutId id="2147483874" r:id="rId24"/>
    <p:sldLayoutId id="2147483839" r:id="rId25"/>
    <p:sldLayoutId id="2147483925" r:id="rId26"/>
    <p:sldLayoutId id="2147483926" r:id="rId27"/>
    <p:sldLayoutId id="2147483840" r:id="rId28"/>
    <p:sldLayoutId id="2147483947" r:id="rId29"/>
    <p:sldLayoutId id="2147483948" r:id="rId30"/>
    <p:sldLayoutId id="2147483949" r:id="rId31"/>
    <p:sldLayoutId id="2147483950" r:id="rId32"/>
    <p:sldLayoutId id="2147483951" r:id="rId33"/>
    <p:sldLayoutId id="2147483952" r:id="rId34"/>
    <p:sldLayoutId id="2147483953" r:id="rId35"/>
    <p:sldLayoutId id="2147483954" r:id="rId36"/>
    <p:sldLayoutId id="2147483955" r:id="rId37"/>
    <p:sldLayoutId id="2147483956" r:id="rId38"/>
    <p:sldLayoutId id="2147483957" r:id="rId39"/>
    <p:sldLayoutId id="2147483958" r:id="rId40"/>
    <p:sldLayoutId id="2147483959" r:id="rId41"/>
    <p:sldLayoutId id="2147483960" r:id="rId42"/>
    <p:sldLayoutId id="2147483961" r:id="rId43"/>
    <p:sldLayoutId id="2147483962" r:id="rId44"/>
    <p:sldLayoutId id="2147483963" r:id="rId45"/>
    <p:sldLayoutId id="2147483964" r:id="rId46"/>
    <p:sldLayoutId id="2147483965" r:id="rId47"/>
    <p:sldLayoutId id="2147483966" r:id="rId48"/>
    <p:sldLayoutId id="2147483967" r:id="rId49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2400" b="0" kern="1200">
          <a:solidFill>
            <a:schemeClr val="bg1"/>
          </a:solidFill>
          <a:latin typeface="EYInterstate Light" panose="02000506000000020004" pitchFamily="2" charset="0"/>
          <a:ea typeface="+mj-ea"/>
          <a:cs typeface="Arial" pitchFamily="34" charset="0"/>
        </a:defRPr>
      </a:lvl1pPr>
    </p:titleStyle>
    <p:bodyStyle>
      <a:lvl1pPr marL="356616" indent="-356616" algn="l" defTabSz="914400" rtl="0" eaLnBrk="1" latinLnBrk="0" hangingPunct="1">
        <a:spcBef>
          <a:spcPct val="20000"/>
        </a:spcBef>
        <a:buClr>
          <a:schemeClr val="tx2"/>
        </a:buClr>
        <a:buSzPct val="110000"/>
        <a:buFont typeface="EYInterstate Light" panose="02000506000000020004" pitchFamily="2" charset="0"/>
        <a:buChar char="•"/>
        <a:defRPr sz="2000" kern="1200">
          <a:solidFill>
            <a:schemeClr val="bg1"/>
          </a:solidFill>
          <a:latin typeface="EYInterstate Light" panose="02000506000000020004" pitchFamily="2" charset="0"/>
          <a:ea typeface="+mn-ea"/>
          <a:cs typeface="+mn-cs"/>
        </a:defRPr>
      </a:lvl1pPr>
      <a:lvl2pPr marL="713232" indent="-356616" algn="l" defTabSz="914400" rtl="0" eaLnBrk="1" latinLnBrk="0" hangingPunct="1">
        <a:spcBef>
          <a:spcPct val="20000"/>
        </a:spcBef>
        <a:buClr>
          <a:schemeClr val="tx2"/>
        </a:buClr>
        <a:buSzPct val="110000"/>
        <a:buFont typeface="EYInterstate Light" panose="02000506000000020004" pitchFamily="2" charset="0"/>
        <a:buChar char="•"/>
        <a:defRPr sz="1800" kern="1200">
          <a:solidFill>
            <a:schemeClr val="bg1"/>
          </a:solidFill>
          <a:latin typeface="EYInterstate Light" panose="02000506000000020004" pitchFamily="2" charset="0"/>
          <a:ea typeface="+mn-ea"/>
          <a:cs typeface="+mn-cs"/>
        </a:defRPr>
      </a:lvl2pPr>
      <a:lvl3pPr marL="1069848" indent="-356616" algn="l" defTabSz="914400" rtl="0" eaLnBrk="1" latinLnBrk="0" hangingPunct="1">
        <a:spcBef>
          <a:spcPct val="20000"/>
        </a:spcBef>
        <a:buClr>
          <a:schemeClr val="tx2"/>
        </a:buClr>
        <a:buSzPct val="110000"/>
        <a:buFont typeface="EYInterstate Light" panose="02000506000000020004" pitchFamily="2" charset="0"/>
        <a:buChar char="•"/>
        <a:defRPr sz="1600" kern="1200">
          <a:solidFill>
            <a:schemeClr val="bg1"/>
          </a:solidFill>
          <a:latin typeface="EYInterstate Light" panose="02000506000000020004" pitchFamily="2" charset="0"/>
          <a:ea typeface="+mn-ea"/>
          <a:cs typeface="+mn-cs"/>
        </a:defRPr>
      </a:lvl3pPr>
      <a:lvl4pPr marL="1426464" indent="-356616" algn="l" defTabSz="914400" rtl="0" eaLnBrk="1" latinLnBrk="0" hangingPunct="1">
        <a:spcBef>
          <a:spcPct val="20000"/>
        </a:spcBef>
        <a:buClr>
          <a:schemeClr val="tx2"/>
        </a:buClr>
        <a:buSzPct val="110000"/>
        <a:buFont typeface="EYInterstate Light" panose="02000506000000020004" pitchFamily="2" charset="0"/>
        <a:buChar char="•"/>
        <a:defRPr sz="1400" kern="1200">
          <a:solidFill>
            <a:schemeClr val="bg1"/>
          </a:solidFill>
          <a:latin typeface="EYInterstate Light" panose="02000506000000020004" pitchFamily="2" charset="0"/>
          <a:ea typeface="+mn-ea"/>
          <a:cs typeface="+mn-cs"/>
        </a:defRPr>
      </a:lvl4pPr>
      <a:lvl5pPr marL="1783080" indent="-356616" algn="l" defTabSz="914400" rtl="0" eaLnBrk="1" latinLnBrk="0" hangingPunct="1">
        <a:spcBef>
          <a:spcPct val="20000"/>
        </a:spcBef>
        <a:buClr>
          <a:schemeClr val="tx2"/>
        </a:buClr>
        <a:buSzPct val="110000"/>
        <a:buFont typeface="EYInterstate Light" panose="02000506000000020004" pitchFamily="2" charset="0"/>
        <a:buChar char="•"/>
        <a:defRPr sz="1200" kern="1200">
          <a:solidFill>
            <a:schemeClr val="bg1"/>
          </a:solidFill>
          <a:latin typeface="EYInterstate Light" panose="02000506000000020004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76" r="-2461" b="27639"/>
          <a:stretch/>
        </p:blipFill>
        <p:spPr>
          <a:xfrm>
            <a:off x="11287124" y="6356350"/>
            <a:ext cx="409101" cy="32286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7FA7D49F-D989-4CDB-9335-913430F742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28928" y="6471244"/>
            <a:ext cx="1191258" cy="180000"/>
          </a:xfrm>
          <a:prstGeom prst="rect">
            <a:avLst/>
          </a:prstGeom>
        </p:spPr>
        <p:txBody>
          <a:bodyPr/>
          <a:lstStyle>
            <a:lvl1pPr marL="0" algn="l" defTabSz="914400" rtl="0" eaLnBrk="1" latinLnBrk="0" hangingPunct="1">
              <a:defRPr lang="en-US" sz="800" kern="1200" smtClean="0">
                <a:solidFill>
                  <a:schemeClr val="bg1"/>
                </a:solidFill>
                <a:latin typeface="EYInterstate" panose="02000503020000020004" pitchFamily="2" charset="0"/>
                <a:ea typeface="+mn-ea"/>
                <a:cs typeface="+mn-cs"/>
              </a:defRPr>
            </a:lvl1pPr>
          </a:lstStyle>
          <a:p>
            <a:fld id="{A7100257-1BC6-4873-8F55-DA97C4F73818}" type="datetime3">
              <a:rPr lang="en-US" smtClean="0"/>
              <a:t>22 April 2021</a:t>
            </a:fld>
            <a:endParaRPr lang="en-IN" dirty="0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26944631-E8AF-4601-B721-3347E3AFB2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39188" y="6471244"/>
            <a:ext cx="3086100" cy="180000"/>
          </a:xfrm>
          <a:prstGeom prst="rect">
            <a:avLst/>
          </a:prstGeom>
        </p:spPr>
        <p:txBody>
          <a:bodyPr/>
          <a:lstStyle>
            <a:lvl1pPr marL="0" algn="l" defTabSz="914400" rtl="0" eaLnBrk="1" latinLnBrk="0" hangingPunct="1">
              <a:defRPr lang="en-US" sz="800" kern="1200" smtClean="0">
                <a:solidFill>
                  <a:schemeClr val="bg1"/>
                </a:solidFill>
                <a:latin typeface="EYInterstate" panose="02000503020000020004" pitchFamily="2" charset="0"/>
                <a:ea typeface="+mn-ea"/>
                <a:cs typeface="+mn-cs"/>
              </a:defRPr>
            </a:lvl1pPr>
          </a:lstStyle>
          <a:p>
            <a:r>
              <a:rPr lang="en-IN"/>
              <a:t>Presentation title</a:t>
            </a:r>
            <a:endParaRPr lang="en-IN" dirty="0"/>
          </a:p>
        </p:txBody>
      </p: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1E733AAD-1BCD-417D-A2A4-521F133E28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17221" y="6471244"/>
            <a:ext cx="663066" cy="180000"/>
          </a:xfrm>
          <a:prstGeom prst="rect">
            <a:avLst/>
          </a:prstGeom>
        </p:spPr>
        <p:txBody>
          <a:bodyPr/>
          <a:lstStyle>
            <a:lvl1pPr marL="0" algn="l" defTabSz="914400" rtl="0" eaLnBrk="1" latinLnBrk="0" hangingPunct="1">
              <a:defRPr lang="en-GB" sz="800" kern="1200" smtClean="0">
                <a:solidFill>
                  <a:schemeClr val="bg1"/>
                </a:solidFill>
                <a:latin typeface="EYInterstate" panose="02000503020000020004" pitchFamily="2" charset="0"/>
                <a:ea typeface="+mn-ea"/>
                <a:cs typeface="+mn-cs"/>
              </a:defRPr>
            </a:lvl1pPr>
          </a:lstStyle>
          <a:p>
            <a:r>
              <a:rPr lang="en-IN" dirty="0"/>
              <a:t>Page </a:t>
            </a:r>
            <a:fld id="{F1BC30E3-FFE5-4B91-AA19-87A149EBB9EE}" type="slidenum">
              <a:rPr smtClean="0"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45010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3" r:id="rId1"/>
    <p:sldLayoutId id="2147483894" r:id="rId2"/>
    <p:sldLayoutId id="2147483895" r:id="rId3"/>
    <p:sldLayoutId id="2147483896" r:id="rId4"/>
    <p:sldLayoutId id="2147483897" r:id="rId5"/>
    <p:sldLayoutId id="2147483898" r:id="rId6"/>
    <p:sldLayoutId id="2147483899" r:id="rId7"/>
    <p:sldLayoutId id="2147483900" r:id="rId8"/>
    <p:sldLayoutId id="2147483901" r:id="rId9"/>
    <p:sldLayoutId id="2147483903" r:id="rId10"/>
    <p:sldLayoutId id="2147483919" r:id="rId11"/>
    <p:sldLayoutId id="2147483922" r:id="rId12"/>
    <p:sldLayoutId id="2147483924" r:id="rId13"/>
    <p:sldLayoutId id="2147483904" r:id="rId14"/>
    <p:sldLayoutId id="2147483905" r:id="rId15"/>
    <p:sldLayoutId id="2147483906" r:id="rId16"/>
    <p:sldLayoutId id="2147483907" r:id="rId17"/>
    <p:sldLayoutId id="2147483908" r:id="rId18"/>
    <p:sldLayoutId id="2147483909" r:id="rId19"/>
    <p:sldLayoutId id="2147483910" r:id="rId20"/>
    <p:sldLayoutId id="2147483911" r:id="rId21"/>
    <p:sldLayoutId id="2147483912" r:id="rId22"/>
    <p:sldLayoutId id="2147483913" r:id="rId23"/>
    <p:sldLayoutId id="2147483914" r:id="rId24"/>
    <p:sldLayoutId id="2147483915" r:id="rId25"/>
    <p:sldLayoutId id="2147483916" r:id="rId26"/>
    <p:sldLayoutId id="2147483917" r:id="rId27"/>
    <p:sldLayoutId id="2147483927" r:id="rId28"/>
    <p:sldLayoutId id="2147483928" r:id="rId29"/>
    <p:sldLayoutId id="2147483918" r:id="rId30"/>
    <p:sldLayoutId id="2147483920" r:id="rId3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2400" b="0" kern="1200">
          <a:solidFill>
            <a:schemeClr val="bg1"/>
          </a:solidFill>
          <a:latin typeface="EYInterstate Light" panose="02000506000000020004" pitchFamily="2" charset="0"/>
          <a:ea typeface="+mj-ea"/>
          <a:cs typeface="Arial" pitchFamily="34" charset="0"/>
        </a:defRPr>
      </a:lvl1pPr>
    </p:titleStyle>
    <p:bodyStyle>
      <a:lvl1pPr marL="356616" indent="-356616" algn="l" defTabSz="914400" rtl="0" eaLnBrk="1" latinLnBrk="0" hangingPunct="1">
        <a:spcBef>
          <a:spcPct val="20000"/>
        </a:spcBef>
        <a:buClr>
          <a:schemeClr val="tx2"/>
        </a:buClr>
        <a:buSzPct val="110000"/>
        <a:buFont typeface="EYInterstate Light" panose="02000506000000020004" pitchFamily="2" charset="0"/>
        <a:buChar char="•"/>
        <a:defRPr sz="2000" kern="1200">
          <a:solidFill>
            <a:schemeClr val="bg1"/>
          </a:solidFill>
          <a:latin typeface="EYInterstate Light" panose="02000506000000020004" pitchFamily="2" charset="0"/>
          <a:ea typeface="+mn-ea"/>
          <a:cs typeface="+mn-cs"/>
        </a:defRPr>
      </a:lvl1pPr>
      <a:lvl2pPr marL="713232" indent="-356616" algn="l" defTabSz="914400" rtl="0" eaLnBrk="1" latinLnBrk="0" hangingPunct="1">
        <a:spcBef>
          <a:spcPct val="20000"/>
        </a:spcBef>
        <a:buClr>
          <a:schemeClr val="tx2"/>
        </a:buClr>
        <a:buSzPct val="110000"/>
        <a:buFont typeface="EYInterstate Light" panose="02000506000000020004" pitchFamily="2" charset="0"/>
        <a:buChar char="•"/>
        <a:defRPr sz="1800" kern="1200">
          <a:solidFill>
            <a:schemeClr val="bg1"/>
          </a:solidFill>
          <a:latin typeface="EYInterstate Light" panose="02000506000000020004" pitchFamily="2" charset="0"/>
          <a:ea typeface="+mn-ea"/>
          <a:cs typeface="+mn-cs"/>
        </a:defRPr>
      </a:lvl2pPr>
      <a:lvl3pPr marL="1069848" indent="-356616" algn="l" defTabSz="914400" rtl="0" eaLnBrk="1" latinLnBrk="0" hangingPunct="1">
        <a:spcBef>
          <a:spcPct val="20000"/>
        </a:spcBef>
        <a:buClr>
          <a:schemeClr val="tx2"/>
        </a:buClr>
        <a:buSzPct val="110000"/>
        <a:buFont typeface="EYInterstate Light" panose="02000506000000020004" pitchFamily="2" charset="0"/>
        <a:buChar char="•"/>
        <a:defRPr sz="1600" kern="1200">
          <a:solidFill>
            <a:schemeClr val="bg1"/>
          </a:solidFill>
          <a:latin typeface="EYInterstate Light" panose="02000506000000020004" pitchFamily="2" charset="0"/>
          <a:ea typeface="+mn-ea"/>
          <a:cs typeface="+mn-cs"/>
        </a:defRPr>
      </a:lvl3pPr>
      <a:lvl4pPr marL="1426464" indent="-356616" algn="l" defTabSz="914400" rtl="0" eaLnBrk="1" latinLnBrk="0" hangingPunct="1">
        <a:spcBef>
          <a:spcPct val="20000"/>
        </a:spcBef>
        <a:buClr>
          <a:schemeClr val="tx2"/>
        </a:buClr>
        <a:buSzPct val="110000"/>
        <a:buFont typeface="EYInterstate Light" panose="02000506000000020004" pitchFamily="2" charset="0"/>
        <a:buChar char="•"/>
        <a:defRPr sz="1400" kern="1200">
          <a:solidFill>
            <a:schemeClr val="bg1"/>
          </a:solidFill>
          <a:latin typeface="EYInterstate Light" panose="02000506000000020004" pitchFamily="2" charset="0"/>
          <a:ea typeface="+mn-ea"/>
          <a:cs typeface="+mn-cs"/>
        </a:defRPr>
      </a:lvl4pPr>
      <a:lvl5pPr marL="1783080" indent="-356616" algn="l" defTabSz="914400" rtl="0" eaLnBrk="1" latinLnBrk="0" hangingPunct="1">
        <a:spcBef>
          <a:spcPct val="20000"/>
        </a:spcBef>
        <a:buClr>
          <a:schemeClr val="tx2"/>
        </a:buClr>
        <a:buSzPct val="110000"/>
        <a:buFont typeface="EYInterstate Light" panose="02000506000000020004" pitchFamily="2" charset="0"/>
        <a:buChar char="•"/>
        <a:defRPr sz="1200" kern="1200">
          <a:solidFill>
            <a:schemeClr val="bg1"/>
          </a:solidFill>
          <a:latin typeface="EYInterstate Light" panose="02000506000000020004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svg"/><Relationship Id="rId3" Type="http://schemas.openxmlformats.org/officeDocument/2006/relationships/image" Target="../media/image1.emf"/><Relationship Id="rId7" Type="http://schemas.openxmlformats.org/officeDocument/2006/relationships/image" Target="../media/image9.svg"/><Relationship Id="rId12" Type="http://schemas.openxmlformats.org/officeDocument/2006/relationships/image" Target="../media/image1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8.png"/><Relationship Id="rId11" Type="http://schemas.openxmlformats.org/officeDocument/2006/relationships/image" Target="../media/image13.svg"/><Relationship Id="rId5" Type="http://schemas.openxmlformats.org/officeDocument/2006/relationships/image" Target="../media/image7.svg"/><Relationship Id="rId15" Type="http://schemas.openxmlformats.org/officeDocument/2006/relationships/image" Target="../media/image17.sv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svg"/><Relationship Id="rId1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FD9628B1-1792-4D73-B94C-0A50B8ACC354}"/>
              </a:ext>
            </a:extLst>
          </p:cNvPr>
          <p:cNvSpPr txBox="1">
            <a:spLocks/>
          </p:cNvSpPr>
          <p:nvPr/>
        </p:nvSpPr>
        <p:spPr bwMode="auto">
          <a:xfrm>
            <a:off x="1007671" y="2324421"/>
            <a:ext cx="4374070" cy="997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3600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646464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646464"/>
                </a:solidFill>
                <a:latin typeface="Arial" charset="0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646464"/>
                </a:solidFill>
                <a:latin typeface="Arial" charset="0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646464"/>
                </a:solidFill>
                <a:latin typeface="Arial" charset="0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646464"/>
                </a:solidFill>
                <a:latin typeface="Arial" charset="0"/>
              </a:defRPr>
            </a:lvl5pPr>
            <a:lvl6pPr marL="4572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646464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646464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646464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646464"/>
                </a:solidFill>
                <a:latin typeface="Arial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3200" dirty="0">
                <a:latin typeface="+mj-ea"/>
              </a:rPr>
              <a:t>乘风破浪，拨云见日</a:t>
            </a:r>
            <a:br>
              <a:rPr lang="en-US" altLang="zh-CN" sz="3200" dirty="0">
                <a:latin typeface="+mj-ea"/>
              </a:rPr>
            </a:br>
            <a:r>
              <a:rPr lang="en-US" altLang="zh-CN" sz="2000" dirty="0">
                <a:latin typeface="+mj-ea"/>
              </a:rPr>
              <a:t>A</a:t>
            </a:r>
            <a:r>
              <a:rPr lang="zh-CN" altLang="en-US" sz="2000" dirty="0">
                <a:latin typeface="+mj-ea"/>
              </a:rPr>
              <a:t>股</a:t>
            </a:r>
            <a:r>
              <a:rPr lang="en-US" altLang="zh-CN" sz="2000" dirty="0">
                <a:latin typeface="+mj-ea"/>
              </a:rPr>
              <a:t>IPO</a:t>
            </a:r>
            <a:r>
              <a:rPr lang="zh-CN" altLang="en-US" sz="2000" dirty="0">
                <a:latin typeface="+mj-ea"/>
              </a:rPr>
              <a:t>中系统及数据核查要点</a:t>
            </a:r>
            <a:endParaRPr lang="en-US" sz="2000" kern="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596422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B70A3005-05D9-4C8D-A554-D4BF735BC3AA}"/>
              </a:ext>
            </a:extLst>
          </p:cNvPr>
          <p:cNvSpPr txBox="1">
            <a:spLocks/>
          </p:cNvSpPr>
          <p:nvPr/>
        </p:nvSpPr>
        <p:spPr>
          <a:xfrm>
            <a:off x="609601" y="200025"/>
            <a:ext cx="10977033" cy="863600"/>
          </a:xfrm>
          <a:prstGeom prst="rect">
            <a:avLst/>
          </a:prstGeom>
        </p:spPr>
        <p:txBody>
          <a:bodyPr anchor="ctr"/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646464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646464"/>
                </a:solidFill>
                <a:latin typeface="Arial" charset="0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646464"/>
                </a:solidFill>
                <a:latin typeface="Arial" charset="0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646464"/>
                </a:solidFill>
                <a:latin typeface="Arial" charset="0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646464"/>
                </a:solidFill>
                <a:latin typeface="Arial" charset="0"/>
              </a:defRPr>
            </a:lvl5pPr>
            <a:lvl6pPr marL="4572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646464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646464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646464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646464"/>
                </a:solidFill>
                <a:latin typeface="Arial" charset="0"/>
              </a:defRPr>
            </a:lvl9pPr>
          </a:lstStyle>
          <a:p>
            <a:r>
              <a:rPr lang="zh-CN" altLang="en-US" sz="2800" kern="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演讲人简介</a:t>
            </a:r>
          </a:p>
        </p:txBody>
      </p:sp>
      <p:sp>
        <p:nvSpPr>
          <p:cNvPr id="52" name="Rectangle 3">
            <a:extLst>
              <a:ext uri="{FF2B5EF4-FFF2-40B4-BE49-F238E27FC236}">
                <a16:creationId xmlns:a16="http://schemas.microsoft.com/office/drawing/2014/main" id="{D2CBD3E2-2FDA-4E80-9553-CBF6774C69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4350" y="2632216"/>
            <a:ext cx="5217080" cy="36670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 anchor="t">
            <a:spAutoFit/>
          </a:bodyPr>
          <a:lstStyle/>
          <a:p>
            <a:pPr algn="just" defTabSz="986912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FFCC00"/>
              </a:buClr>
              <a:buSzPct val="75000"/>
              <a:defRPr/>
            </a:pPr>
            <a:r>
              <a:rPr lang="zh-CN" altLang="en-US" sz="1295" b="1" dirty="0">
                <a:solidFill>
                  <a:schemeClr val="bg1"/>
                </a:solidFill>
                <a:latin typeface="EYInterstate" panose="02000503020000020004" pitchFamily="2" charset="0"/>
                <a:ea typeface="SimHei" pitchFamily="49" charset="-122"/>
                <a:cs typeface="Arial" charset="0"/>
              </a:rPr>
              <a:t>主要</a:t>
            </a:r>
            <a:r>
              <a:rPr lang="zh-TW" altLang="en-US" sz="1295" b="1" dirty="0">
                <a:solidFill>
                  <a:schemeClr val="bg1"/>
                </a:solidFill>
                <a:latin typeface="EYInterstate" panose="02000503020000020004" pitchFamily="2" charset="0"/>
                <a:ea typeface="SimHei" pitchFamily="49" charset="-122"/>
                <a:cs typeface="Arial" charset="0"/>
              </a:rPr>
              <a:t>资历</a:t>
            </a:r>
            <a:endParaRPr lang="en-US" altLang="zh-TW" sz="1295" b="1" dirty="0">
              <a:solidFill>
                <a:schemeClr val="bg1"/>
              </a:solidFill>
              <a:latin typeface="EYInterstate" panose="02000503020000020004" pitchFamily="2" charset="0"/>
              <a:ea typeface="SimHei" pitchFamily="49" charset="-122"/>
              <a:cs typeface="Arial" charset="0"/>
            </a:endParaRPr>
          </a:p>
          <a:p>
            <a:pPr algn="just" defTabSz="986912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FFCC00"/>
              </a:buClr>
              <a:buSzPct val="75000"/>
              <a:defRPr/>
            </a:pPr>
            <a:endParaRPr lang="zh-TW" altLang="en-US" sz="1295" b="1" dirty="0">
              <a:solidFill>
                <a:schemeClr val="bg1"/>
              </a:solidFill>
              <a:latin typeface="EYInterstate" panose="02000503020000020004" pitchFamily="2" charset="0"/>
              <a:ea typeface="SimHei" pitchFamily="49" charset="-122"/>
              <a:cs typeface="Arial" charset="0"/>
            </a:endParaRPr>
          </a:p>
          <a:p>
            <a:pPr marL="289563" indent="-289563" defTabSz="1074295" eaLnBrk="0" fontAlgn="base" hangingPunct="0">
              <a:lnSpc>
                <a:spcPct val="115000"/>
              </a:lnSpc>
              <a:spcAft>
                <a:spcPct val="0"/>
              </a:spcAft>
              <a:buClr>
                <a:srgbClr val="FFE600"/>
              </a:buClr>
              <a:buSzPct val="75000"/>
              <a:buFont typeface="Arial"/>
              <a:buChar char="►"/>
              <a:defRPr/>
            </a:pPr>
            <a:r>
              <a:rPr lang="zh-CN" altLang="en-US" sz="1295" dirty="0">
                <a:solidFill>
                  <a:schemeClr val="bg1"/>
                </a:solidFill>
                <a:latin typeface="EYInterstate" panose="02000503020000020004" pitchFamily="2" charset="0"/>
                <a:ea typeface="黑体" pitchFamily="2" charset="-122"/>
              </a:rPr>
              <a:t>陈新辉先生拥有</a:t>
            </a:r>
            <a:r>
              <a:rPr lang="en-US" altLang="zh-CN" sz="1295" dirty="0">
                <a:solidFill>
                  <a:schemeClr val="bg1"/>
                </a:solidFill>
                <a:latin typeface="EYInterstate" panose="02000503020000020004" pitchFamily="2" charset="0"/>
                <a:ea typeface="黑体" pitchFamily="2" charset="-122"/>
              </a:rPr>
              <a:t>14</a:t>
            </a:r>
            <a:r>
              <a:rPr lang="zh-CN" altLang="en-US" sz="1295" dirty="0">
                <a:solidFill>
                  <a:schemeClr val="bg1"/>
                </a:solidFill>
                <a:latin typeface="EYInterstate" panose="02000503020000020004" pitchFamily="2" charset="0"/>
                <a:ea typeface="黑体" pitchFamily="2" charset="-122"/>
              </a:rPr>
              <a:t>年的信息科技咨询及审计经验，包含零售行业、金融行业、制造业、高科技行业、游戏行业等。并连续多年在该类型服务中担任项目高级经理角色，负责了解客户的信息技术所面临的主要风险，制定相应的审计策略和审计程序，并指导项目团队执行相应的审计程序。</a:t>
            </a:r>
            <a:endParaRPr lang="en-US" altLang="zh-CN" sz="1295" dirty="0">
              <a:solidFill>
                <a:schemeClr val="bg1"/>
              </a:solidFill>
              <a:latin typeface="EYInterstate" panose="02000503020000020004" pitchFamily="2" charset="0"/>
              <a:ea typeface="黑体" pitchFamily="2" charset="-122"/>
            </a:endParaRPr>
          </a:p>
          <a:p>
            <a:pPr marL="289563" indent="-289563" defTabSz="1074295" eaLnBrk="0" fontAlgn="base" hangingPunct="0">
              <a:lnSpc>
                <a:spcPct val="115000"/>
              </a:lnSpc>
              <a:spcAft>
                <a:spcPct val="0"/>
              </a:spcAft>
              <a:buClr>
                <a:srgbClr val="FFE600"/>
              </a:buClr>
              <a:buSzPct val="75000"/>
              <a:buFont typeface="Arial"/>
              <a:buChar char="►"/>
              <a:defRPr/>
            </a:pPr>
            <a:endParaRPr lang="zh-CN" altLang="en-US" sz="1295" dirty="0">
              <a:solidFill>
                <a:schemeClr val="bg1"/>
              </a:solidFill>
              <a:latin typeface="EYInterstate" panose="02000503020000020004" pitchFamily="2" charset="0"/>
              <a:ea typeface="黑体" pitchFamily="2" charset="-122"/>
            </a:endParaRPr>
          </a:p>
          <a:p>
            <a:pPr marL="289563" indent="-289563" defTabSz="1074295" eaLnBrk="0" fontAlgn="base" hangingPunct="0">
              <a:lnSpc>
                <a:spcPct val="115000"/>
              </a:lnSpc>
              <a:spcAft>
                <a:spcPct val="0"/>
              </a:spcAft>
              <a:buClr>
                <a:srgbClr val="FFE600"/>
              </a:buClr>
              <a:buSzPct val="75000"/>
              <a:buFont typeface="Arial"/>
              <a:buChar char="►"/>
              <a:defRPr/>
            </a:pPr>
            <a:r>
              <a:rPr lang="zh-CN" altLang="en-US" sz="1295" dirty="0">
                <a:solidFill>
                  <a:schemeClr val="bg1"/>
                </a:solidFill>
                <a:latin typeface="EYInterstate" panose="02000503020000020004" pitchFamily="2" charset="0"/>
                <a:ea typeface="黑体" pitchFamily="2" charset="-122"/>
              </a:rPr>
              <a:t>陈新辉先生曾为多家</a:t>
            </a:r>
            <a:r>
              <a:rPr lang="en-US" altLang="zh-CN" sz="1295" dirty="0">
                <a:solidFill>
                  <a:schemeClr val="bg1"/>
                </a:solidFill>
                <a:latin typeface="EYInterstate" panose="02000503020000020004" pitchFamily="2" charset="0"/>
                <a:ea typeface="黑体" pitchFamily="2" charset="-122"/>
              </a:rPr>
              <a:t>IPO</a:t>
            </a:r>
            <a:r>
              <a:rPr lang="zh-CN" altLang="en-US" sz="1295" dirty="0">
                <a:solidFill>
                  <a:schemeClr val="bg1"/>
                </a:solidFill>
                <a:latin typeface="EYInterstate" panose="02000503020000020004" pitchFamily="2" charset="0"/>
                <a:ea typeface="黑体" pitchFamily="2" charset="-122"/>
              </a:rPr>
              <a:t>企业提供</a:t>
            </a:r>
            <a:r>
              <a:rPr lang="en-US" altLang="zh-CN" sz="1295" dirty="0">
                <a:solidFill>
                  <a:schemeClr val="bg1"/>
                </a:solidFill>
                <a:latin typeface="EYInterstate" panose="02000503020000020004" pitchFamily="2" charset="0"/>
                <a:ea typeface="黑体" pitchFamily="2" charset="-122"/>
              </a:rPr>
              <a:t>IT</a:t>
            </a:r>
            <a:r>
              <a:rPr lang="zh-CN" altLang="en-US" sz="1295" dirty="0">
                <a:solidFill>
                  <a:schemeClr val="bg1"/>
                </a:solidFill>
                <a:latin typeface="EYInterstate" panose="02000503020000020004" pitchFamily="2" charset="0"/>
                <a:ea typeface="黑体" pitchFamily="2" charset="-122"/>
              </a:rPr>
              <a:t>核查服务，从客户的实际业务流程出发，了解客户的系统架构、数据流等信息，为每家企业量身定做</a:t>
            </a:r>
            <a:r>
              <a:rPr lang="en-US" altLang="zh-CN" sz="1295" dirty="0">
                <a:solidFill>
                  <a:schemeClr val="bg1"/>
                </a:solidFill>
                <a:latin typeface="EYInterstate" panose="02000503020000020004" pitchFamily="2" charset="0"/>
                <a:ea typeface="黑体" pitchFamily="2" charset="-122"/>
              </a:rPr>
              <a:t>IT</a:t>
            </a:r>
            <a:r>
              <a:rPr lang="zh-CN" altLang="en-US" sz="1295" dirty="0">
                <a:solidFill>
                  <a:schemeClr val="bg1"/>
                </a:solidFill>
                <a:latin typeface="EYInterstate" panose="02000503020000020004" pitchFamily="2" charset="0"/>
                <a:ea typeface="黑体" pitchFamily="2" charset="-122"/>
              </a:rPr>
              <a:t>核查方案，为客户业务的真实性提供数据支持，同时协助回复监管机构的问询函，包括美国、香港、</a:t>
            </a:r>
            <a:r>
              <a:rPr lang="en-US" altLang="zh-CN" sz="1295" dirty="0">
                <a:solidFill>
                  <a:schemeClr val="bg1"/>
                </a:solidFill>
                <a:latin typeface="EYInterstate" panose="02000503020000020004" pitchFamily="2" charset="0"/>
                <a:ea typeface="黑体" pitchFamily="2" charset="-122"/>
              </a:rPr>
              <a:t>A</a:t>
            </a:r>
            <a:r>
              <a:rPr lang="zh-CN" altLang="en-US" sz="1295" dirty="0">
                <a:solidFill>
                  <a:schemeClr val="bg1"/>
                </a:solidFill>
                <a:latin typeface="EYInterstate" panose="02000503020000020004" pitchFamily="2" charset="0"/>
                <a:ea typeface="黑体" pitchFamily="2" charset="-122"/>
              </a:rPr>
              <a:t>股上市企业。</a:t>
            </a:r>
            <a:endParaRPr lang="en-US" altLang="zh-CN" sz="1295" dirty="0">
              <a:solidFill>
                <a:schemeClr val="bg1"/>
              </a:solidFill>
              <a:latin typeface="EYInterstate" panose="02000503020000020004" pitchFamily="2" charset="0"/>
              <a:ea typeface="黑体" pitchFamily="2" charset="-122"/>
            </a:endParaRPr>
          </a:p>
          <a:p>
            <a:pPr marL="289563" indent="-289563" defTabSz="1074295" eaLnBrk="0" fontAlgn="base" hangingPunct="0">
              <a:lnSpc>
                <a:spcPct val="115000"/>
              </a:lnSpc>
              <a:spcAft>
                <a:spcPct val="0"/>
              </a:spcAft>
              <a:buClr>
                <a:srgbClr val="FFE600"/>
              </a:buClr>
              <a:buSzPct val="75000"/>
              <a:buFont typeface="Arial"/>
              <a:buChar char="►"/>
              <a:defRPr/>
            </a:pPr>
            <a:endParaRPr lang="en-US" altLang="zh-CN" sz="1295" dirty="0">
              <a:solidFill>
                <a:schemeClr val="bg1"/>
              </a:solidFill>
              <a:latin typeface="EYInterstate" panose="02000503020000020004" pitchFamily="2" charset="0"/>
              <a:ea typeface="黑体" pitchFamily="2" charset="-122"/>
            </a:endParaRPr>
          </a:p>
          <a:p>
            <a:pPr marL="289563" indent="-289563" defTabSz="1074295" eaLnBrk="0" fontAlgn="base" hangingPunct="0">
              <a:lnSpc>
                <a:spcPct val="115000"/>
              </a:lnSpc>
              <a:spcAft>
                <a:spcPct val="0"/>
              </a:spcAft>
              <a:buClr>
                <a:srgbClr val="FFE600"/>
              </a:buClr>
              <a:buSzPct val="75000"/>
              <a:buFont typeface="Arial"/>
              <a:buChar char="►"/>
              <a:defRPr/>
            </a:pPr>
            <a:r>
              <a:rPr lang="zh-CN" altLang="en-US" sz="1295" dirty="0">
                <a:solidFill>
                  <a:schemeClr val="bg1"/>
                </a:solidFill>
                <a:latin typeface="EYInterstate" panose="02000503020000020004" pitchFamily="2" charset="0"/>
                <a:ea typeface="黑体" pitchFamily="2" charset="-122"/>
              </a:rPr>
              <a:t>陈新辉先生是曾带领团队为国内多家大型企业提供</a:t>
            </a:r>
            <a:r>
              <a:rPr lang="en-US" altLang="zh-CN" sz="1295" dirty="0">
                <a:solidFill>
                  <a:schemeClr val="bg1"/>
                </a:solidFill>
                <a:latin typeface="EYInterstate" panose="02000503020000020004" pitchFamily="2" charset="0"/>
                <a:ea typeface="黑体" pitchFamily="2" charset="-122"/>
              </a:rPr>
              <a:t>RPA</a:t>
            </a:r>
            <a:r>
              <a:rPr lang="zh-CN" altLang="en-US" sz="1295" dirty="0">
                <a:solidFill>
                  <a:schemeClr val="bg1"/>
                </a:solidFill>
                <a:latin typeface="EYInterstate" panose="02000503020000020004" pitchFamily="2" charset="0"/>
                <a:ea typeface="黑体" pitchFamily="2" charset="-122"/>
              </a:rPr>
              <a:t>（机器人流程自动化）项目，使用</a:t>
            </a:r>
            <a:r>
              <a:rPr lang="en-US" altLang="zh-CN" sz="1295" dirty="0">
                <a:solidFill>
                  <a:schemeClr val="bg1"/>
                </a:solidFill>
                <a:latin typeface="EYInterstate" panose="02000503020000020004" pitchFamily="2" charset="0"/>
                <a:ea typeface="黑体" pitchFamily="2" charset="-122"/>
              </a:rPr>
              <a:t>Python</a:t>
            </a:r>
            <a:r>
              <a:rPr lang="zh-CN" altLang="en-US" sz="1295" dirty="0">
                <a:solidFill>
                  <a:schemeClr val="bg1"/>
                </a:solidFill>
                <a:latin typeface="EYInterstate" panose="02000503020000020004" pitchFamily="2" charset="0"/>
                <a:ea typeface="黑体" pitchFamily="2" charset="-122"/>
              </a:rPr>
              <a:t>或者</a:t>
            </a:r>
            <a:r>
              <a:rPr lang="en-US" altLang="zh-CN" sz="1295" dirty="0">
                <a:solidFill>
                  <a:schemeClr val="bg1"/>
                </a:solidFill>
                <a:latin typeface="EYInterstate" panose="02000503020000020004" pitchFamily="2" charset="0"/>
                <a:ea typeface="黑体" pitchFamily="2" charset="-122"/>
              </a:rPr>
              <a:t>R</a:t>
            </a:r>
            <a:r>
              <a:rPr lang="zh-CN" altLang="en-US" sz="1295" dirty="0">
                <a:solidFill>
                  <a:schemeClr val="bg1"/>
                </a:solidFill>
                <a:latin typeface="EYInterstate" panose="02000503020000020004" pitchFamily="2" charset="0"/>
                <a:ea typeface="黑体" pitchFamily="2" charset="-122"/>
              </a:rPr>
              <a:t>进行大数据分析的项目，使用</a:t>
            </a:r>
            <a:r>
              <a:rPr lang="en-US" altLang="zh-CN" sz="1295" dirty="0">
                <a:solidFill>
                  <a:schemeClr val="bg1"/>
                </a:solidFill>
                <a:latin typeface="EYInterstate" panose="02000503020000020004" pitchFamily="2" charset="0"/>
                <a:ea typeface="黑体" pitchFamily="2" charset="-122"/>
              </a:rPr>
              <a:t>Tableau</a:t>
            </a:r>
            <a:r>
              <a:rPr lang="zh-CN" altLang="en-US" sz="1295" dirty="0">
                <a:solidFill>
                  <a:schemeClr val="bg1"/>
                </a:solidFill>
                <a:latin typeface="EYInterstate" panose="02000503020000020004" pitchFamily="2" charset="0"/>
                <a:ea typeface="黑体" pitchFamily="2" charset="-122"/>
              </a:rPr>
              <a:t>、</a:t>
            </a:r>
            <a:r>
              <a:rPr lang="en-US" altLang="zh-CN" sz="1295" dirty="0">
                <a:solidFill>
                  <a:schemeClr val="bg1"/>
                </a:solidFill>
                <a:latin typeface="EYInterstate" panose="02000503020000020004" pitchFamily="2" charset="0"/>
                <a:ea typeface="黑体" pitchFamily="2" charset="-122"/>
              </a:rPr>
              <a:t> </a:t>
            </a:r>
            <a:r>
              <a:rPr lang="en-US" altLang="zh-CN" sz="1295" dirty="0" err="1">
                <a:solidFill>
                  <a:schemeClr val="bg1"/>
                </a:solidFill>
                <a:latin typeface="EYInterstate" panose="02000503020000020004" pitchFamily="2" charset="0"/>
                <a:ea typeface="黑体" pitchFamily="2" charset="-122"/>
              </a:rPr>
              <a:t>PowerBI</a:t>
            </a:r>
            <a:r>
              <a:rPr lang="zh-CN" altLang="en-US" sz="1295" dirty="0">
                <a:solidFill>
                  <a:schemeClr val="bg1"/>
                </a:solidFill>
                <a:latin typeface="EYInterstate" panose="02000503020000020004" pitchFamily="2" charset="0"/>
                <a:ea typeface="黑体" pitchFamily="2" charset="-122"/>
              </a:rPr>
              <a:t>等进行数据可视化的项目。</a:t>
            </a:r>
          </a:p>
        </p:txBody>
      </p:sp>
      <p:sp>
        <p:nvSpPr>
          <p:cNvPr id="54" name="Rectangle 2">
            <a:extLst>
              <a:ext uri="{FF2B5EF4-FFF2-40B4-BE49-F238E27FC236}">
                <a16:creationId xmlns:a16="http://schemas.microsoft.com/office/drawing/2014/main" id="{0D820387-39FE-4DBA-B6EE-2A3B5B4B61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4350" y="1044687"/>
            <a:ext cx="9384232" cy="1476978"/>
          </a:xfrm>
          <a:prstGeom prst="rect">
            <a:avLst/>
          </a:prstGeom>
          <a:solidFill>
            <a:srgbClr val="FBDE05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defTabSz="986912" fontAlgn="base">
              <a:lnSpc>
                <a:spcPts val="1511"/>
              </a:lnSpc>
              <a:spcBef>
                <a:spcPct val="0"/>
              </a:spcBef>
              <a:spcAft>
                <a:spcPct val="0"/>
              </a:spcAft>
            </a:pPr>
            <a:endParaRPr lang="en-GB" sz="1332" dirty="0">
              <a:solidFill>
                <a:srgbClr val="010024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55" name="Table 1">
            <a:extLst>
              <a:ext uri="{FF2B5EF4-FFF2-40B4-BE49-F238E27FC236}">
                <a16:creationId xmlns:a16="http://schemas.microsoft.com/office/drawing/2014/main" id="{78199DF7-CEBB-496E-8E4B-07CB318B99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8964371"/>
              </p:ext>
            </p:extLst>
          </p:nvPr>
        </p:nvGraphicFramePr>
        <p:xfrm>
          <a:off x="2659393" y="1044687"/>
          <a:ext cx="5138699" cy="1468954"/>
        </p:xfrm>
        <a:graphic>
          <a:graphicData uri="http://schemas.openxmlformats.org/drawingml/2006/table">
            <a:tbl>
              <a:tblPr/>
              <a:tblGrid>
                <a:gridCol w="24679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97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610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9018">
                <a:tc>
                  <a:txBody>
                    <a:bodyPr/>
                    <a:lstStyle>
                      <a:lvl1pPr marL="0" algn="l" defTabSz="994624" rtl="0" eaLnBrk="1" latinLnBrk="0" hangingPunct="1">
                        <a:defRPr sz="2000" kern="1200">
                          <a:solidFill>
                            <a:schemeClr val="dk1"/>
                          </a:solidFill>
                          <a:latin typeface="Arial"/>
                          <a:ea typeface="黑体"/>
                        </a:defRPr>
                      </a:lvl1pPr>
                      <a:lvl2pPr marL="497312" algn="l" defTabSz="994624" rtl="0" eaLnBrk="1" latinLnBrk="0" hangingPunct="1">
                        <a:defRPr sz="2000" kern="1200">
                          <a:solidFill>
                            <a:schemeClr val="dk1"/>
                          </a:solidFill>
                          <a:latin typeface="Arial"/>
                          <a:ea typeface="黑体"/>
                        </a:defRPr>
                      </a:lvl2pPr>
                      <a:lvl3pPr marL="994624" algn="l" defTabSz="994624" rtl="0" eaLnBrk="1" latinLnBrk="0" hangingPunct="1">
                        <a:defRPr sz="2000" kern="1200">
                          <a:solidFill>
                            <a:schemeClr val="dk1"/>
                          </a:solidFill>
                          <a:latin typeface="Arial"/>
                          <a:ea typeface="黑体"/>
                        </a:defRPr>
                      </a:lvl3pPr>
                      <a:lvl4pPr marL="1491932" algn="l" defTabSz="994624" rtl="0" eaLnBrk="1" latinLnBrk="0" hangingPunct="1">
                        <a:defRPr sz="2000" kern="1200">
                          <a:solidFill>
                            <a:schemeClr val="dk1"/>
                          </a:solidFill>
                          <a:latin typeface="Arial"/>
                          <a:ea typeface="黑体"/>
                        </a:defRPr>
                      </a:lvl4pPr>
                      <a:lvl5pPr marL="1989246" algn="l" defTabSz="994624" rtl="0" eaLnBrk="1" latinLnBrk="0" hangingPunct="1">
                        <a:defRPr sz="2000" kern="1200">
                          <a:solidFill>
                            <a:schemeClr val="dk1"/>
                          </a:solidFill>
                          <a:latin typeface="Arial"/>
                          <a:ea typeface="黑体"/>
                        </a:defRPr>
                      </a:lvl5pPr>
                      <a:lvl6pPr marL="2486554" algn="l" defTabSz="994624" rtl="0" eaLnBrk="1" latinLnBrk="0" hangingPunct="1">
                        <a:defRPr sz="2000" kern="1200">
                          <a:solidFill>
                            <a:schemeClr val="dk1"/>
                          </a:solidFill>
                          <a:latin typeface="Arial"/>
                          <a:ea typeface="黑体"/>
                        </a:defRPr>
                      </a:lvl6pPr>
                      <a:lvl7pPr marL="2983866" algn="l" defTabSz="994624" rtl="0" eaLnBrk="1" latinLnBrk="0" hangingPunct="1">
                        <a:defRPr sz="2000" kern="1200">
                          <a:solidFill>
                            <a:schemeClr val="dk1"/>
                          </a:solidFill>
                          <a:latin typeface="Arial"/>
                          <a:ea typeface="黑体"/>
                        </a:defRPr>
                      </a:lvl7pPr>
                      <a:lvl8pPr marL="3481176" algn="l" defTabSz="994624" rtl="0" eaLnBrk="1" latinLnBrk="0" hangingPunct="1">
                        <a:defRPr sz="2000" kern="1200">
                          <a:solidFill>
                            <a:schemeClr val="dk1"/>
                          </a:solidFill>
                          <a:latin typeface="Arial"/>
                          <a:ea typeface="黑体"/>
                        </a:defRPr>
                      </a:lvl8pPr>
                      <a:lvl9pPr marL="3978493" algn="l" defTabSz="994624" rtl="0" eaLnBrk="1" latinLnBrk="0" hangingPunct="1">
                        <a:defRPr sz="2000" kern="1200">
                          <a:solidFill>
                            <a:schemeClr val="dk1"/>
                          </a:solidFill>
                          <a:latin typeface="Arial"/>
                          <a:ea typeface="黑体"/>
                        </a:defRPr>
                      </a:lvl9pPr>
                    </a:lstStyle>
                    <a:p>
                      <a:r>
                        <a:rPr lang="zh-CN" altLang="en-US" sz="1900" b="1" dirty="0">
                          <a:solidFill>
                            <a:srgbClr val="000000"/>
                          </a:solidFill>
                          <a:latin typeface="EYInterstate" panose="02000503020000020004" pitchFamily="2" charset="0"/>
                          <a:ea typeface="黑体" panose="02010609060101010101" pitchFamily="49" charset="-122"/>
                        </a:rPr>
                        <a:t>陈新辉</a:t>
                      </a:r>
                      <a:endParaRPr lang="en-US" altLang="zh-CN" sz="1900" b="1" dirty="0">
                        <a:solidFill>
                          <a:srgbClr val="000000"/>
                        </a:solidFill>
                        <a:latin typeface="EYInterstate" panose="02000503020000020004" pitchFamily="2" charset="0"/>
                        <a:ea typeface="黑体" panose="02010609060101010101" pitchFamily="49" charset="-122"/>
                      </a:endParaRPr>
                    </a:p>
                  </a:txBody>
                  <a:tcPr marL="38856" marR="38856" marT="38856" marB="38856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EYInterstate"/>
                          <a:ea typeface="黑体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EYInterstate"/>
                          <a:ea typeface="黑体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EYInterstate"/>
                          <a:ea typeface="黑体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EYInterstate"/>
                          <a:ea typeface="黑体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EYInterstate"/>
                          <a:ea typeface="黑体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EYInterstate"/>
                          <a:ea typeface="黑体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EYInterstate"/>
                          <a:ea typeface="黑体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EYInterstate"/>
                          <a:ea typeface="黑体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EYInterstate"/>
                          <a:ea typeface="黑体"/>
                        </a:defRPr>
                      </a:lvl9pPr>
                    </a:lstStyle>
                    <a:p>
                      <a:endParaRPr lang="zh-CN" altLang="en-US" sz="1900" baseline="0" dirty="0">
                        <a:solidFill>
                          <a:schemeClr val="tx1">
                            <a:lumMod val="50000"/>
                          </a:schemeClr>
                        </a:solidFill>
                        <a:latin typeface="EYInterstate" panose="02000503020000020004" pitchFamily="2" charset="0"/>
                        <a:ea typeface="黑体" panose="02010609060101010101" pitchFamily="49" charset="-122"/>
                      </a:endParaRPr>
                    </a:p>
                  </a:txBody>
                  <a:tcPr marL="38856" marR="38856" marT="38856" marB="38856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EYInterstate"/>
                          <a:ea typeface="黑体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EYInterstate"/>
                          <a:ea typeface="黑体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EYInterstate"/>
                          <a:ea typeface="黑体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EYInterstate"/>
                          <a:ea typeface="黑体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EYInterstate"/>
                          <a:ea typeface="黑体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EYInterstate"/>
                          <a:ea typeface="黑体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EYInterstate"/>
                          <a:ea typeface="黑体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EYInterstate"/>
                          <a:ea typeface="黑体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EYInterstate"/>
                          <a:ea typeface="黑体"/>
                        </a:defRPr>
                      </a:lvl9pPr>
                    </a:lstStyle>
                    <a:p>
                      <a:endParaRPr lang="zh-CN" altLang="en-US" sz="1900" baseline="0" dirty="0">
                        <a:solidFill>
                          <a:schemeClr val="tx1">
                            <a:lumMod val="50000"/>
                          </a:schemeClr>
                        </a:solidFill>
                        <a:latin typeface="EYInterstate" panose="02000503020000020004" pitchFamily="2" charset="0"/>
                        <a:ea typeface="黑体" panose="02010609060101010101" pitchFamily="49" charset="-122"/>
                      </a:endParaRPr>
                    </a:p>
                  </a:txBody>
                  <a:tcPr marL="38856" marR="38856" marT="38856" marB="38856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9936">
                <a:tc gridSpan="3">
                  <a:txBody>
                    <a:bodyPr/>
                    <a:lstStyle>
                      <a:lvl1pPr marL="0" algn="l" defTabSz="994624" rtl="0" eaLnBrk="1" latinLnBrk="0" hangingPunct="1">
                        <a:defRPr sz="2000" kern="1200">
                          <a:solidFill>
                            <a:schemeClr val="dk1"/>
                          </a:solidFill>
                          <a:latin typeface="Arial"/>
                          <a:ea typeface="黑体"/>
                        </a:defRPr>
                      </a:lvl1pPr>
                      <a:lvl2pPr marL="497312" algn="l" defTabSz="994624" rtl="0" eaLnBrk="1" latinLnBrk="0" hangingPunct="1">
                        <a:defRPr sz="2000" kern="1200">
                          <a:solidFill>
                            <a:schemeClr val="dk1"/>
                          </a:solidFill>
                          <a:latin typeface="Arial"/>
                          <a:ea typeface="黑体"/>
                        </a:defRPr>
                      </a:lvl2pPr>
                      <a:lvl3pPr marL="994624" algn="l" defTabSz="994624" rtl="0" eaLnBrk="1" latinLnBrk="0" hangingPunct="1">
                        <a:defRPr sz="2000" kern="1200">
                          <a:solidFill>
                            <a:schemeClr val="dk1"/>
                          </a:solidFill>
                          <a:latin typeface="Arial"/>
                          <a:ea typeface="黑体"/>
                        </a:defRPr>
                      </a:lvl3pPr>
                      <a:lvl4pPr marL="1491932" algn="l" defTabSz="994624" rtl="0" eaLnBrk="1" latinLnBrk="0" hangingPunct="1">
                        <a:defRPr sz="2000" kern="1200">
                          <a:solidFill>
                            <a:schemeClr val="dk1"/>
                          </a:solidFill>
                          <a:latin typeface="Arial"/>
                          <a:ea typeface="黑体"/>
                        </a:defRPr>
                      </a:lvl4pPr>
                      <a:lvl5pPr marL="1989246" algn="l" defTabSz="994624" rtl="0" eaLnBrk="1" latinLnBrk="0" hangingPunct="1">
                        <a:defRPr sz="2000" kern="1200">
                          <a:solidFill>
                            <a:schemeClr val="dk1"/>
                          </a:solidFill>
                          <a:latin typeface="Arial"/>
                          <a:ea typeface="黑体"/>
                        </a:defRPr>
                      </a:lvl5pPr>
                      <a:lvl6pPr marL="2486554" algn="l" defTabSz="994624" rtl="0" eaLnBrk="1" latinLnBrk="0" hangingPunct="1">
                        <a:defRPr sz="2000" kern="1200">
                          <a:solidFill>
                            <a:schemeClr val="dk1"/>
                          </a:solidFill>
                          <a:latin typeface="Arial"/>
                          <a:ea typeface="黑体"/>
                        </a:defRPr>
                      </a:lvl6pPr>
                      <a:lvl7pPr marL="2983866" algn="l" defTabSz="994624" rtl="0" eaLnBrk="1" latinLnBrk="0" hangingPunct="1">
                        <a:defRPr sz="2000" kern="1200">
                          <a:solidFill>
                            <a:schemeClr val="dk1"/>
                          </a:solidFill>
                          <a:latin typeface="Arial"/>
                          <a:ea typeface="黑体"/>
                        </a:defRPr>
                      </a:lvl7pPr>
                      <a:lvl8pPr marL="3481176" algn="l" defTabSz="994624" rtl="0" eaLnBrk="1" latinLnBrk="0" hangingPunct="1">
                        <a:defRPr sz="2000" kern="1200">
                          <a:solidFill>
                            <a:schemeClr val="dk1"/>
                          </a:solidFill>
                          <a:latin typeface="Arial"/>
                          <a:ea typeface="黑体"/>
                        </a:defRPr>
                      </a:lvl8pPr>
                      <a:lvl9pPr marL="3978493" algn="l" defTabSz="994624" rtl="0" eaLnBrk="1" latinLnBrk="0" hangingPunct="1">
                        <a:defRPr sz="2000" kern="1200">
                          <a:solidFill>
                            <a:schemeClr val="dk1"/>
                          </a:solidFill>
                          <a:latin typeface="Arial"/>
                          <a:ea typeface="黑体"/>
                        </a:defRPr>
                      </a:lvl9pPr>
                    </a:lstStyle>
                    <a:p>
                      <a:pPr marL="0" marR="0" lvl="0" indent="0" algn="l" defTabSz="9946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300" i="0" dirty="0">
                          <a:solidFill>
                            <a:srgbClr val="000000"/>
                          </a:solidFill>
                          <a:latin typeface="EYInterstate" panose="02000503020000020004" pitchFamily="2" charset="0"/>
                          <a:ea typeface="+mj-ea"/>
                        </a:rPr>
                        <a:t>科技风险咨询服务  高级经理</a:t>
                      </a:r>
                      <a:endParaRPr lang="zh-CN" altLang="en-US" sz="1300" i="0" kern="1200" baseline="0" dirty="0">
                        <a:solidFill>
                          <a:schemeClr val="tx1">
                            <a:lumMod val="50000"/>
                          </a:schemeClr>
                        </a:solidFill>
                        <a:latin typeface="EYInterstate" panose="02000503020000020004" pitchFamily="2" charset="0"/>
                        <a:ea typeface="黑体"/>
                        <a:cs typeface="+mn-cs"/>
                      </a:endParaRPr>
                    </a:p>
                    <a:p>
                      <a:pPr marL="0" marR="0" lvl="0" indent="0" algn="l" defTabSz="994624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300" kern="1200" dirty="0">
                          <a:solidFill>
                            <a:srgbClr val="010024"/>
                          </a:solidFill>
                          <a:latin typeface="EYInterstate" panose="02000503020000020004" pitchFamily="2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电话：</a:t>
                      </a:r>
                      <a:r>
                        <a:rPr lang="en-US" altLang="zh-CN" sz="1300" kern="1200" dirty="0">
                          <a:solidFill>
                            <a:srgbClr val="010024"/>
                          </a:solidFill>
                          <a:latin typeface="EYInterstate" panose="02000503020000020004" pitchFamily="2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18520860761</a:t>
                      </a:r>
                    </a:p>
                    <a:p>
                      <a:pPr marL="0" marR="0" lvl="0" indent="0" algn="l" defTabSz="994624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300" i="0" kern="1200" baseline="0" dirty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EYInterstate" panose="02000503020000020004" pitchFamily="2" charset="0"/>
                          <a:ea typeface="黑体"/>
                          <a:cs typeface="+mn-cs"/>
                        </a:rPr>
                        <a:t>邮件：</a:t>
                      </a:r>
                      <a:r>
                        <a:rPr lang="en-US" altLang="zh-CN" sz="1300" i="0" kern="1200" baseline="0" dirty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EYInterstate" panose="02000503020000020004" pitchFamily="2" charset="0"/>
                          <a:ea typeface="黑体"/>
                          <a:cs typeface="+mn-cs"/>
                        </a:rPr>
                        <a:t>Charlie.chen</a:t>
                      </a:r>
                      <a:r>
                        <a:rPr lang="en-US" altLang="zh-CN" sz="1300" kern="1200" dirty="0">
                          <a:solidFill>
                            <a:srgbClr val="010024"/>
                          </a:solidFill>
                          <a:latin typeface="EYInterstate" panose="02000503020000020004" pitchFamily="2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@cn.ey.com </a:t>
                      </a:r>
                      <a:endParaRPr lang="zh-CN" altLang="en-US" sz="1300" kern="1200" dirty="0">
                        <a:solidFill>
                          <a:srgbClr val="010024"/>
                        </a:solidFill>
                        <a:latin typeface="EYInterstate" panose="02000503020000020004" pitchFamily="2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94624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300" kern="1200" dirty="0">
                        <a:solidFill>
                          <a:srgbClr val="010024"/>
                        </a:solidFill>
                        <a:latin typeface="EYInterstate" panose="02000503020000020004" pitchFamily="2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38856" marR="38856" marT="38856" marB="38856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 marL="0" algn="l" defTabSz="994624" rtl="0" eaLnBrk="1" latinLnBrk="0" hangingPunct="1">
                        <a:defRPr sz="2000" kern="1200">
                          <a:solidFill>
                            <a:schemeClr val="dk1"/>
                          </a:solidFill>
                          <a:latin typeface="Arial"/>
                          <a:ea typeface="黑体"/>
                        </a:defRPr>
                      </a:lvl1pPr>
                      <a:lvl2pPr marL="497312" algn="l" defTabSz="994624" rtl="0" eaLnBrk="1" latinLnBrk="0" hangingPunct="1">
                        <a:defRPr sz="2000" kern="1200">
                          <a:solidFill>
                            <a:schemeClr val="dk1"/>
                          </a:solidFill>
                          <a:latin typeface="Arial"/>
                          <a:ea typeface="黑体"/>
                        </a:defRPr>
                      </a:lvl2pPr>
                      <a:lvl3pPr marL="994624" algn="l" defTabSz="994624" rtl="0" eaLnBrk="1" latinLnBrk="0" hangingPunct="1">
                        <a:defRPr sz="2000" kern="1200">
                          <a:solidFill>
                            <a:schemeClr val="dk1"/>
                          </a:solidFill>
                          <a:latin typeface="Arial"/>
                          <a:ea typeface="黑体"/>
                        </a:defRPr>
                      </a:lvl3pPr>
                      <a:lvl4pPr marL="1491932" algn="l" defTabSz="994624" rtl="0" eaLnBrk="1" latinLnBrk="0" hangingPunct="1">
                        <a:defRPr sz="2000" kern="1200">
                          <a:solidFill>
                            <a:schemeClr val="dk1"/>
                          </a:solidFill>
                          <a:latin typeface="Arial"/>
                          <a:ea typeface="黑体"/>
                        </a:defRPr>
                      </a:lvl4pPr>
                      <a:lvl5pPr marL="1989246" algn="l" defTabSz="994624" rtl="0" eaLnBrk="1" latinLnBrk="0" hangingPunct="1">
                        <a:defRPr sz="2000" kern="1200">
                          <a:solidFill>
                            <a:schemeClr val="dk1"/>
                          </a:solidFill>
                          <a:latin typeface="Arial"/>
                          <a:ea typeface="黑体"/>
                        </a:defRPr>
                      </a:lvl5pPr>
                      <a:lvl6pPr marL="2486554" algn="l" defTabSz="994624" rtl="0" eaLnBrk="1" latinLnBrk="0" hangingPunct="1">
                        <a:defRPr sz="2000" kern="1200">
                          <a:solidFill>
                            <a:schemeClr val="dk1"/>
                          </a:solidFill>
                          <a:latin typeface="Arial"/>
                          <a:ea typeface="黑体"/>
                        </a:defRPr>
                      </a:lvl6pPr>
                      <a:lvl7pPr marL="2983866" algn="l" defTabSz="994624" rtl="0" eaLnBrk="1" latinLnBrk="0" hangingPunct="1">
                        <a:defRPr sz="2000" kern="1200">
                          <a:solidFill>
                            <a:schemeClr val="dk1"/>
                          </a:solidFill>
                          <a:latin typeface="Arial"/>
                          <a:ea typeface="黑体"/>
                        </a:defRPr>
                      </a:lvl7pPr>
                      <a:lvl8pPr marL="3481176" algn="l" defTabSz="994624" rtl="0" eaLnBrk="1" latinLnBrk="0" hangingPunct="1">
                        <a:defRPr sz="2000" kern="1200">
                          <a:solidFill>
                            <a:schemeClr val="dk1"/>
                          </a:solidFill>
                          <a:latin typeface="Arial"/>
                          <a:ea typeface="黑体"/>
                        </a:defRPr>
                      </a:lvl8pPr>
                      <a:lvl9pPr marL="3978493" algn="l" defTabSz="994624" rtl="0" eaLnBrk="1" latinLnBrk="0" hangingPunct="1">
                        <a:defRPr sz="2000" kern="1200">
                          <a:solidFill>
                            <a:schemeClr val="dk1"/>
                          </a:solidFill>
                          <a:latin typeface="Arial"/>
                          <a:ea typeface="黑体"/>
                        </a:defRPr>
                      </a:lvl9pPr>
                    </a:lstStyle>
                    <a:p>
                      <a:pPr marL="0" algn="l" defTabSz="994624" rtl="0" eaLnBrk="1" latinLnBrk="0" hangingPunct="1"/>
                      <a:endParaRPr lang="zh-CN" altLang="en-US" sz="1100" b="0" i="0" kern="1200" baseline="0" dirty="0">
                        <a:solidFill>
                          <a:schemeClr val="tx1">
                            <a:lumMod val="50000"/>
                          </a:schemeClr>
                        </a:solidFill>
                        <a:latin typeface="EYInterstate" panose="02000503020000020004" pitchFamily="2" charset="0"/>
                        <a:ea typeface="黑体" panose="02010609060101010101" pitchFamily="49" charset="-122"/>
                        <a:cs typeface="+mn-cs"/>
                      </a:endParaRPr>
                    </a:p>
                  </a:txBody>
                  <a:tcPr marL="36000" marR="36000" marT="36000" marB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 marL="0" algn="l" defTabSz="994624" rtl="0" eaLnBrk="1" latinLnBrk="0" hangingPunct="1">
                        <a:defRPr sz="2000" kern="1200">
                          <a:solidFill>
                            <a:schemeClr val="dk1"/>
                          </a:solidFill>
                          <a:latin typeface="Arial"/>
                          <a:ea typeface="黑体"/>
                        </a:defRPr>
                      </a:lvl1pPr>
                      <a:lvl2pPr marL="497312" algn="l" defTabSz="994624" rtl="0" eaLnBrk="1" latinLnBrk="0" hangingPunct="1">
                        <a:defRPr sz="2000" kern="1200">
                          <a:solidFill>
                            <a:schemeClr val="dk1"/>
                          </a:solidFill>
                          <a:latin typeface="Arial"/>
                          <a:ea typeface="黑体"/>
                        </a:defRPr>
                      </a:lvl2pPr>
                      <a:lvl3pPr marL="994624" algn="l" defTabSz="994624" rtl="0" eaLnBrk="1" latinLnBrk="0" hangingPunct="1">
                        <a:defRPr sz="2000" kern="1200">
                          <a:solidFill>
                            <a:schemeClr val="dk1"/>
                          </a:solidFill>
                          <a:latin typeface="Arial"/>
                          <a:ea typeface="黑体"/>
                        </a:defRPr>
                      </a:lvl3pPr>
                      <a:lvl4pPr marL="1491932" algn="l" defTabSz="994624" rtl="0" eaLnBrk="1" latinLnBrk="0" hangingPunct="1">
                        <a:defRPr sz="2000" kern="1200">
                          <a:solidFill>
                            <a:schemeClr val="dk1"/>
                          </a:solidFill>
                          <a:latin typeface="Arial"/>
                          <a:ea typeface="黑体"/>
                        </a:defRPr>
                      </a:lvl4pPr>
                      <a:lvl5pPr marL="1989246" algn="l" defTabSz="994624" rtl="0" eaLnBrk="1" latinLnBrk="0" hangingPunct="1">
                        <a:defRPr sz="2000" kern="1200">
                          <a:solidFill>
                            <a:schemeClr val="dk1"/>
                          </a:solidFill>
                          <a:latin typeface="Arial"/>
                          <a:ea typeface="黑体"/>
                        </a:defRPr>
                      </a:lvl5pPr>
                      <a:lvl6pPr marL="2486554" algn="l" defTabSz="994624" rtl="0" eaLnBrk="1" latinLnBrk="0" hangingPunct="1">
                        <a:defRPr sz="2000" kern="1200">
                          <a:solidFill>
                            <a:schemeClr val="dk1"/>
                          </a:solidFill>
                          <a:latin typeface="Arial"/>
                          <a:ea typeface="黑体"/>
                        </a:defRPr>
                      </a:lvl6pPr>
                      <a:lvl7pPr marL="2983866" algn="l" defTabSz="994624" rtl="0" eaLnBrk="1" latinLnBrk="0" hangingPunct="1">
                        <a:defRPr sz="2000" kern="1200">
                          <a:solidFill>
                            <a:schemeClr val="dk1"/>
                          </a:solidFill>
                          <a:latin typeface="Arial"/>
                          <a:ea typeface="黑体"/>
                        </a:defRPr>
                      </a:lvl7pPr>
                      <a:lvl8pPr marL="3481176" algn="l" defTabSz="994624" rtl="0" eaLnBrk="1" latinLnBrk="0" hangingPunct="1">
                        <a:defRPr sz="2000" kern="1200">
                          <a:solidFill>
                            <a:schemeClr val="dk1"/>
                          </a:solidFill>
                          <a:latin typeface="Arial"/>
                          <a:ea typeface="黑体"/>
                        </a:defRPr>
                      </a:lvl8pPr>
                      <a:lvl9pPr marL="3978493" algn="l" defTabSz="994624" rtl="0" eaLnBrk="1" latinLnBrk="0" hangingPunct="1">
                        <a:defRPr sz="2000" kern="1200">
                          <a:solidFill>
                            <a:schemeClr val="dk1"/>
                          </a:solidFill>
                          <a:latin typeface="Arial"/>
                          <a:ea typeface="黑体"/>
                        </a:defRPr>
                      </a:lvl9pPr>
                    </a:lstStyle>
                    <a:p>
                      <a:pPr marL="0" algn="l" defTabSz="994624" rtl="0" eaLnBrk="1" latinLnBrk="0" hangingPunct="1"/>
                      <a:endParaRPr lang="zh-CN" altLang="en-US" sz="1100" b="0" i="0" kern="1200" baseline="0" dirty="0">
                        <a:solidFill>
                          <a:schemeClr val="tx1">
                            <a:lumMod val="50000"/>
                          </a:schemeClr>
                        </a:solidFill>
                        <a:latin typeface="EYInterstate" panose="02000503020000020004" pitchFamily="2" charset="0"/>
                        <a:ea typeface="黑体" panose="02010609060101010101" pitchFamily="49" charset="-122"/>
                        <a:cs typeface="+mn-cs"/>
                      </a:endParaRPr>
                    </a:p>
                  </a:txBody>
                  <a:tcPr marL="36000" marR="36000" marT="36000" marB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6" name="文本框 1">
            <a:extLst>
              <a:ext uri="{FF2B5EF4-FFF2-40B4-BE49-F238E27FC236}">
                <a16:creationId xmlns:a16="http://schemas.microsoft.com/office/drawing/2014/main" id="{57C07832-A5D4-4E29-93A8-E1234C83B746}"/>
              </a:ext>
            </a:extLst>
          </p:cNvPr>
          <p:cNvSpPr txBox="1"/>
          <p:nvPr/>
        </p:nvSpPr>
        <p:spPr>
          <a:xfrm>
            <a:off x="1386406" y="1230838"/>
            <a:ext cx="907498" cy="986809"/>
          </a:xfrm>
          <a:prstGeom prst="rect">
            <a:avLst/>
          </a:prstGeom>
          <a:solidFill>
            <a:srgbClr val="717375"/>
          </a:solidFill>
        </p:spPr>
        <p:txBody>
          <a:bodyPr vert="horz" wrap="square" lIns="0" tIns="1905" rIns="0" bIns="0" rtlCol="0">
            <a:spAutoFit/>
          </a:bodyPr>
          <a:lstStyle/>
          <a:p>
            <a:pPr algn="l" fontAlgn="auto">
              <a:lnSpc>
                <a:spcPct val="100000"/>
              </a:lnSpc>
              <a:spcBef>
                <a:spcPts val="15"/>
              </a:spcBef>
              <a:spcAft>
                <a:spcPts val="0"/>
              </a:spcAft>
            </a:pPr>
            <a:r>
              <a:rPr lang="zh-CN" altLang="en-US" sz="3200" dirty="0"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照片位置</a:t>
            </a:r>
          </a:p>
        </p:txBody>
      </p:sp>
      <p:pic>
        <p:nvPicPr>
          <p:cNvPr id="57" name="Picture 2" descr="C:\Documents and Settings\charlie.chen\Desktop\Photos\Charlie1.JPG">
            <a:extLst>
              <a:ext uri="{FF2B5EF4-FFF2-40B4-BE49-F238E27FC236}">
                <a16:creationId xmlns:a16="http://schemas.microsoft.com/office/drawing/2014/main" id="{DA1BECAD-D19E-434C-AE5A-ADF704A69489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6406" y="1205150"/>
            <a:ext cx="907499" cy="117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" name="Rectangle 3">
            <a:extLst>
              <a:ext uri="{FF2B5EF4-FFF2-40B4-BE49-F238E27FC236}">
                <a16:creationId xmlns:a16="http://schemas.microsoft.com/office/drawing/2014/main" id="{5174E130-D445-4666-8FA3-A71A7663C1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06810" y="2645543"/>
            <a:ext cx="3391772" cy="370928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 anchor="t">
            <a:spAutoFit/>
          </a:bodyPr>
          <a:lstStyle/>
          <a:p>
            <a:pPr algn="just" defTabSz="986912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FFCC00"/>
              </a:buClr>
              <a:buSzPct val="75000"/>
              <a:defRPr/>
            </a:pPr>
            <a:r>
              <a:rPr lang="zh-CN" altLang="en-US" sz="1295" b="1" dirty="0">
                <a:solidFill>
                  <a:schemeClr val="bg1"/>
                </a:solidFill>
                <a:latin typeface="EYInterstate" panose="02000503020000020004" pitchFamily="2" charset="0"/>
                <a:ea typeface="SimHei" pitchFamily="49" charset="-122"/>
                <a:cs typeface="Arial" charset="0"/>
              </a:rPr>
              <a:t>教育背景</a:t>
            </a:r>
            <a:endParaRPr lang="en-US" altLang="zh-CN" sz="1295" b="1" dirty="0">
              <a:solidFill>
                <a:schemeClr val="bg1"/>
              </a:solidFill>
              <a:latin typeface="EYInterstate" panose="02000503020000020004" pitchFamily="2" charset="0"/>
              <a:ea typeface="SimHei" pitchFamily="49" charset="-122"/>
              <a:cs typeface="Arial" charset="0"/>
            </a:endParaRPr>
          </a:p>
          <a:p>
            <a:pPr algn="just" defTabSz="986912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FFCC00"/>
              </a:buClr>
              <a:buSzPct val="75000"/>
              <a:defRPr/>
            </a:pPr>
            <a:endParaRPr lang="en-US" altLang="zh-CN" sz="1295" b="1" dirty="0">
              <a:solidFill>
                <a:schemeClr val="bg1"/>
              </a:solidFill>
              <a:latin typeface="EYInterstate" panose="02000503020000020004" pitchFamily="2" charset="0"/>
              <a:ea typeface="SimHei" pitchFamily="49" charset="-122"/>
              <a:cs typeface="Arial" charset="0"/>
            </a:endParaRPr>
          </a:p>
          <a:p>
            <a:pPr marL="289563" lvl="1" indent="-289563" defTabSz="1074295" eaLnBrk="0" fontAlgn="base" hangingPunct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FFE600"/>
              </a:buClr>
              <a:buSzPct val="75000"/>
              <a:buFont typeface="Arial"/>
              <a:buChar char="►"/>
              <a:defRPr/>
            </a:pPr>
            <a:r>
              <a:rPr lang="zh-CN" altLang="en-US" sz="1295" dirty="0">
                <a:solidFill>
                  <a:schemeClr val="bg1"/>
                </a:solidFill>
                <a:latin typeface="EYInterstate" panose="02000503020000020004" pitchFamily="2" charset="0"/>
                <a:ea typeface="黑体" pitchFamily="2" charset="-122"/>
              </a:rPr>
              <a:t>数学与应用数学、电子商务双学士</a:t>
            </a:r>
            <a:endParaRPr lang="en-US" altLang="zh-CN" sz="1295" dirty="0">
              <a:solidFill>
                <a:schemeClr val="bg1"/>
              </a:solidFill>
              <a:latin typeface="EYInterstate" panose="02000503020000020004" pitchFamily="2" charset="0"/>
              <a:ea typeface="黑体" pitchFamily="2" charset="-122"/>
            </a:endParaRPr>
          </a:p>
          <a:p>
            <a:pPr marL="289563" lvl="1" indent="-289563" defTabSz="1074295" eaLnBrk="0" fontAlgn="base" hangingPunct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FFE600"/>
              </a:buClr>
              <a:buSzPct val="75000"/>
              <a:buFont typeface="Arial"/>
              <a:buChar char="►"/>
              <a:defRPr/>
            </a:pPr>
            <a:r>
              <a:rPr lang="zh-CN" altLang="en-US" sz="1295" dirty="0">
                <a:solidFill>
                  <a:schemeClr val="bg1"/>
                </a:solidFill>
                <a:latin typeface="EYInterstate" panose="02000503020000020004" pitchFamily="2" charset="0"/>
                <a:ea typeface="黑体" pitchFamily="2" charset="-122"/>
              </a:rPr>
              <a:t>工商管理硕士</a:t>
            </a:r>
            <a:endParaRPr lang="en-US" altLang="zh-CN" sz="1295" dirty="0">
              <a:solidFill>
                <a:schemeClr val="bg1"/>
              </a:solidFill>
              <a:latin typeface="EYInterstate" panose="02000503020000020004" pitchFamily="2" charset="0"/>
              <a:ea typeface="黑体" pitchFamily="2" charset="-122"/>
            </a:endParaRPr>
          </a:p>
          <a:p>
            <a:pPr algn="just" defTabSz="986912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FFCC00"/>
              </a:buClr>
              <a:buSzPct val="75000"/>
              <a:defRPr/>
            </a:pPr>
            <a:endParaRPr lang="en-US" altLang="zh-CN" sz="1295" b="1" dirty="0">
              <a:solidFill>
                <a:schemeClr val="bg1"/>
              </a:solidFill>
              <a:latin typeface="EYInterstate" panose="02000503020000020004" pitchFamily="2" charset="0"/>
              <a:ea typeface="SimHei" pitchFamily="49" charset="-122"/>
              <a:cs typeface="Arial" charset="0"/>
            </a:endParaRPr>
          </a:p>
          <a:p>
            <a:pPr algn="just" defTabSz="986912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FFCC00"/>
              </a:buClr>
              <a:buSzPct val="75000"/>
              <a:defRPr/>
            </a:pPr>
            <a:endParaRPr lang="en-US" altLang="zh-CN" sz="1295" b="1" dirty="0">
              <a:solidFill>
                <a:schemeClr val="bg1"/>
              </a:solidFill>
              <a:latin typeface="EYInterstate" panose="02000503020000020004" pitchFamily="2" charset="0"/>
              <a:ea typeface="SimHei" pitchFamily="49" charset="-122"/>
              <a:cs typeface="Arial" charset="0"/>
            </a:endParaRPr>
          </a:p>
          <a:p>
            <a:pPr algn="just" defTabSz="986912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FFCC00"/>
              </a:buClr>
              <a:buSzPct val="75000"/>
              <a:defRPr/>
            </a:pPr>
            <a:r>
              <a:rPr lang="zh-CN" altLang="en-US" sz="1295" b="1" dirty="0">
                <a:solidFill>
                  <a:schemeClr val="bg1"/>
                </a:solidFill>
                <a:latin typeface="EYInterstate" panose="02000503020000020004" pitchFamily="2" charset="0"/>
                <a:ea typeface="SimHei" pitchFamily="49" charset="-122"/>
                <a:cs typeface="Arial" charset="0"/>
              </a:rPr>
              <a:t>专业资格</a:t>
            </a:r>
          </a:p>
          <a:p>
            <a:pPr algn="just" defTabSz="986912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FFCC00"/>
              </a:buClr>
              <a:buSzPct val="75000"/>
              <a:defRPr/>
            </a:pPr>
            <a:endParaRPr lang="en-US" altLang="zh-CN" sz="1295" dirty="0">
              <a:solidFill>
                <a:schemeClr val="bg1"/>
              </a:solidFill>
              <a:latin typeface="EYInterstate" panose="02000503020000020004" pitchFamily="2" charset="0"/>
              <a:ea typeface="SimHei" pitchFamily="2" charset="-122"/>
              <a:cs typeface="Arial" charset="0"/>
            </a:endParaRPr>
          </a:p>
          <a:p>
            <a:pPr marL="289563" lvl="1" indent="-289563" defTabSz="1074295" eaLnBrk="0" fontAlgn="base" hangingPunct="0">
              <a:lnSpc>
                <a:spcPct val="115000"/>
              </a:lnSpc>
              <a:spcAft>
                <a:spcPct val="0"/>
              </a:spcAft>
              <a:buClr>
                <a:srgbClr val="FFE600"/>
              </a:buClr>
              <a:buSzPct val="75000"/>
              <a:buFont typeface="Arial"/>
              <a:buChar char="►"/>
              <a:defRPr/>
            </a:pPr>
            <a:r>
              <a:rPr lang="zh-CN" altLang="zh-CN" sz="1295" dirty="0">
                <a:solidFill>
                  <a:schemeClr val="bg1"/>
                </a:solidFill>
                <a:latin typeface="EYInterstate" panose="02000503020000020004" pitchFamily="2" charset="0"/>
                <a:ea typeface="黑体" pitchFamily="2" charset="-122"/>
              </a:rPr>
              <a:t>注册信息系统审计师</a:t>
            </a:r>
            <a:r>
              <a:rPr lang="en-US" altLang="zh-CN" sz="1295" dirty="0">
                <a:solidFill>
                  <a:schemeClr val="bg1"/>
                </a:solidFill>
                <a:latin typeface="EYInterstate" panose="02000503020000020004" pitchFamily="2" charset="0"/>
                <a:ea typeface="黑体" pitchFamily="2" charset="-122"/>
              </a:rPr>
              <a:t> (CISA)</a:t>
            </a:r>
            <a:endParaRPr lang="zh-CN" altLang="zh-CN" sz="1295" dirty="0">
              <a:solidFill>
                <a:schemeClr val="bg1"/>
              </a:solidFill>
              <a:latin typeface="EYInterstate" panose="02000503020000020004" pitchFamily="2" charset="0"/>
              <a:ea typeface="黑体" pitchFamily="2" charset="-122"/>
            </a:endParaRPr>
          </a:p>
          <a:p>
            <a:pPr marL="289563" lvl="1" indent="-289563" defTabSz="1074295" eaLnBrk="0" fontAlgn="base" hangingPunct="0">
              <a:lnSpc>
                <a:spcPct val="115000"/>
              </a:lnSpc>
              <a:spcAft>
                <a:spcPct val="0"/>
              </a:spcAft>
              <a:buClr>
                <a:srgbClr val="FFE600"/>
              </a:buClr>
              <a:buSzPct val="75000"/>
              <a:buFont typeface="Arial"/>
              <a:buChar char="►"/>
              <a:defRPr/>
            </a:pPr>
            <a:r>
              <a:rPr lang="zh-CN" altLang="zh-CN" sz="1295" dirty="0">
                <a:solidFill>
                  <a:schemeClr val="bg1"/>
                </a:solidFill>
                <a:latin typeface="EYInterstate" panose="02000503020000020004" pitchFamily="2" charset="0"/>
                <a:ea typeface="黑体" pitchFamily="2" charset="-122"/>
              </a:rPr>
              <a:t>国际注册内部审计师（</a:t>
            </a:r>
            <a:r>
              <a:rPr lang="en-US" altLang="zh-CN" sz="1295" dirty="0">
                <a:solidFill>
                  <a:schemeClr val="bg1"/>
                </a:solidFill>
                <a:latin typeface="EYInterstate" panose="02000503020000020004" pitchFamily="2" charset="0"/>
                <a:ea typeface="黑体" pitchFamily="2" charset="-122"/>
              </a:rPr>
              <a:t>CIA</a:t>
            </a:r>
            <a:r>
              <a:rPr lang="zh-CN" altLang="zh-CN" sz="1295" dirty="0">
                <a:solidFill>
                  <a:schemeClr val="bg1"/>
                </a:solidFill>
                <a:latin typeface="EYInterstate" panose="02000503020000020004" pitchFamily="2" charset="0"/>
                <a:ea typeface="黑体" pitchFamily="2" charset="-122"/>
              </a:rPr>
              <a:t>）</a:t>
            </a:r>
          </a:p>
          <a:p>
            <a:pPr marL="289563" lvl="1" indent="-289563" defTabSz="1074295" eaLnBrk="0" fontAlgn="base" hangingPunct="0">
              <a:lnSpc>
                <a:spcPct val="115000"/>
              </a:lnSpc>
              <a:spcAft>
                <a:spcPct val="0"/>
              </a:spcAft>
              <a:buClr>
                <a:srgbClr val="FFE600"/>
              </a:buClr>
              <a:buSzPct val="75000"/>
              <a:buFont typeface="Arial"/>
              <a:buChar char="►"/>
              <a:defRPr/>
            </a:pPr>
            <a:r>
              <a:rPr lang="zh-CN" altLang="zh-CN" sz="1295" dirty="0">
                <a:solidFill>
                  <a:schemeClr val="bg1"/>
                </a:solidFill>
                <a:latin typeface="EYInterstate" panose="02000503020000020004" pitchFamily="2" charset="0"/>
                <a:ea typeface="黑体" pitchFamily="2" charset="-122"/>
              </a:rPr>
              <a:t>国际注册风险管理审计师（</a:t>
            </a:r>
            <a:r>
              <a:rPr lang="en-US" altLang="zh-CN" sz="1295" dirty="0">
                <a:solidFill>
                  <a:schemeClr val="bg1"/>
                </a:solidFill>
                <a:latin typeface="EYInterstate" panose="02000503020000020004" pitchFamily="2" charset="0"/>
                <a:ea typeface="黑体" pitchFamily="2" charset="-122"/>
              </a:rPr>
              <a:t>CRMA</a:t>
            </a:r>
            <a:r>
              <a:rPr lang="zh-CN" altLang="zh-CN" sz="1295" dirty="0">
                <a:solidFill>
                  <a:schemeClr val="bg1"/>
                </a:solidFill>
                <a:latin typeface="EYInterstate" panose="02000503020000020004" pitchFamily="2" charset="0"/>
                <a:ea typeface="黑体" pitchFamily="2" charset="-122"/>
              </a:rPr>
              <a:t>）</a:t>
            </a:r>
          </a:p>
          <a:p>
            <a:pPr marL="289563" lvl="1" indent="-289563" defTabSz="1074295" eaLnBrk="0" fontAlgn="base" hangingPunct="0">
              <a:lnSpc>
                <a:spcPct val="115000"/>
              </a:lnSpc>
              <a:spcAft>
                <a:spcPct val="0"/>
              </a:spcAft>
              <a:buClr>
                <a:srgbClr val="FFE600"/>
              </a:buClr>
              <a:buSzPct val="75000"/>
              <a:buFont typeface="Arial"/>
              <a:buChar char="►"/>
              <a:defRPr/>
            </a:pPr>
            <a:r>
              <a:rPr lang="en-US" altLang="zh-CN" sz="1295" dirty="0">
                <a:solidFill>
                  <a:schemeClr val="bg1"/>
                </a:solidFill>
                <a:latin typeface="EYInterstate" panose="02000503020000020004" pitchFamily="2" charset="0"/>
                <a:ea typeface="黑体" pitchFamily="2" charset="-122"/>
              </a:rPr>
              <a:t>ISO27001</a:t>
            </a:r>
            <a:r>
              <a:rPr lang="zh-CN" altLang="zh-CN" sz="1295" dirty="0">
                <a:solidFill>
                  <a:schemeClr val="bg1"/>
                </a:solidFill>
                <a:latin typeface="EYInterstate" panose="02000503020000020004" pitchFamily="2" charset="0"/>
                <a:ea typeface="黑体" pitchFamily="2" charset="-122"/>
              </a:rPr>
              <a:t>信息安全认证主任审核员</a:t>
            </a:r>
          </a:p>
          <a:p>
            <a:pPr marL="289563" lvl="1" indent="-289563" defTabSz="1074295" eaLnBrk="0" fontAlgn="base" hangingPunct="0">
              <a:lnSpc>
                <a:spcPct val="115000"/>
              </a:lnSpc>
              <a:spcAft>
                <a:spcPct val="0"/>
              </a:spcAft>
              <a:buClr>
                <a:srgbClr val="FFE600"/>
              </a:buClr>
              <a:buSzPct val="75000"/>
              <a:buFont typeface="Arial"/>
              <a:buChar char="►"/>
              <a:defRPr/>
            </a:pPr>
            <a:r>
              <a:rPr lang="en-US" altLang="zh-CN" sz="1295" dirty="0">
                <a:solidFill>
                  <a:schemeClr val="bg1"/>
                </a:solidFill>
                <a:latin typeface="EYInterstate" panose="02000503020000020004" pitchFamily="2" charset="0"/>
                <a:ea typeface="黑体" pitchFamily="2" charset="-122"/>
              </a:rPr>
              <a:t>ITIL V3 Foundation</a:t>
            </a:r>
          </a:p>
          <a:p>
            <a:pPr marL="289563" lvl="1" indent="-289563" defTabSz="1074295" eaLnBrk="0" fontAlgn="base" hangingPunct="0">
              <a:lnSpc>
                <a:spcPct val="115000"/>
              </a:lnSpc>
              <a:spcAft>
                <a:spcPct val="0"/>
              </a:spcAft>
              <a:buClr>
                <a:srgbClr val="FFE600"/>
              </a:buClr>
              <a:buSzPct val="75000"/>
              <a:buFont typeface="Arial"/>
              <a:buChar char="►"/>
              <a:defRPr/>
            </a:pPr>
            <a:r>
              <a:rPr lang="en-US" altLang="zh-CN" sz="1295" dirty="0">
                <a:solidFill>
                  <a:schemeClr val="bg1"/>
                </a:solidFill>
                <a:latin typeface="EYInterstate" panose="02000503020000020004" pitchFamily="2" charset="0"/>
                <a:ea typeface="黑体" pitchFamily="2" charset="-122"/>
              </a:rPr>
              <a:t>RPA (</a:t>
            </a:r>
            <a:r>
              <a:rPr lang="zh-CN" altLang="en-US" sz="1295" dirty="0">
                <a:solidFill>
                  <a:schemeClr val="bg1"/>
                </a:solidFill>
                <a:latin typeface="EYInterstate" panose="02000503020000020004" pitchFamily="2" charset="0"/>
                <a:ea typeface="黑体" pitchFamily="2" charset="-122"/>
              </a:rPr>
              <a:t>机器人流程自动化）认证</a:t>
            </a:r>
            <a:endParaRPr lang="zh-CN" altLang="zh-CN" sz="1295" dirty="0">
              <a:solidFill>
                <a:schemeClr val="bg1"/>
              </a:solidFill>
              <a:latin typeface="EYInterstate" panose="02000503020000020004" pitchFamily="2" charset="0"/>
              <a:ea typeface="黑体" pitchFamily="2" charset="-122"/>
            </a:endParaRPr>
          </a:p>
          <a:p>
            <a:pPr defTabSz="1074295" eaLnBrk="0" fontAlgn="base" hangingPunct="0">
              <a:lnSpc>
                <a:spcPct val="115000"/>
              </a:lnSpc>
              <a:spcAft>
                <a:spcPct val="0"/>
              </a:spcAft>
              <a:buClr>
                <a:srgbClr val="FFE600"/>
              </a:buClr>
              <a:buSzPct val="75000"/>
              <a:defRPr/>
            </a:pPr>
            <a:endParaRPr lang="en-US" altLang="zh-CN" sz="1295" dirty="0">
              <a:solidFill>
                <a:schemeClr val="bg1"/>
              </a:solidFill>
              <a:latin typeface="EYInterstate" panose="02000503020000020004" pitchFamily="2" charset="0"/>
              <a:ea typeface="SimHei" pitchFamily="2" charset="-122"/>
              <a:cs typeface="Arial" charset="0"/>
            </a:endParaRPr>
          </a:p>
          <a:p>
            <a:pPr defTabSz="1074295" eaLnBrk="0" fontAlgn="base" hangingPunct="0">
              <a:lnSpc>
                <a:spcPct val="115000"/>
              </a:lnSpc>
              <a:spcAft>
                <a:spcPct val="0"/>
              </a:spcAft>
              <a:buClr>
                <a:srgbClr val="FFE600"/>
              </a:buClr>
              <a:buSzPct val="75000"/>
              <a:defRPr/>
            </a:pPr>
            <a:endParaRPr lang="zh-CN" altLang="en-US" sz="1295" dirty="0">
              <a:solidFill>
                <a:schemeClr val="bg1"/>
              </a:solidFill>
              <a:latin typeface="EYInterstate" panose="02000503020000020004" pitchFamily="2" charset="0"/>
              <a:ea typeface="黑体" pitchFamily="2" charset="-122"/>
            </a:endParaRPr>
          </a:p>
        </p:txBody>
      </p:sp>
      <p:pic>
        <p:nvPicPr>
          <p:cNvPr id="59" name="Picture 58">
            <a:extLst>
              <a:ext uri="{FF2B5EF4-FFF2-40B4-BE49-F238E27FC236}">
                <a16:creationId xmlns:a16="http://schemas.microsoft.com/office/drawing/2014/main" id="{49581205-37DF-42EA-96F4-3D062BF4E1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6810" y="1157764"/>
            <a:ext cx="1097550" cy="1132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6368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9">
            <a:extLst>
              <a:ext uri="{FF2B5EF4-FFF2-40B4-BE49-F238E27FC236}">
                <a16:creationId xmlns:a16="http://schemas.microsoft.com/office/drawing/2014/main" id="{B61B63EF-535C-4D29-84F7-5BB9A8DDED7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" y="-2717"/>
            <a:ext cx="12192000" cy="6858000"/>
          </a:xfrm>
          <a:prstGeom prst="rect">
            <a:avLst/>
          </a:prstGeom>
        </p:spPr>
      </p:pic>
      <p:sp>
        <p:nvSpPr>
          <p:cNvPr id="9" name="Line 11">
            <a:extLst>
              <a:ext uri="{FF2B5EF4-FFF2-40B4-BE49-F238E27FC236}">
                <a16:creationId xmlns:a16="http://schemas.microsoft.com/office/drawing/2014/main" id="{C07B9CA6-7324-4560-A046-D3907E38A605}"/>
              </a:ext>
            </a:extLst>
          </p:cNvPr>
          <p:cNvSpPr>
            <a:spLocks noChangeShapeType="1"/>
          </p:cNvSpPr>
          <p:nvPr/>
        </p:nvSpPr>
        <p:spPr bwMode="auto">
          <a:xfrm>
            <a:off x="607800" y="6245352"/>
            <a:ext cx="10978515" cy="0"/>
          </a:xfrm>
          <a:prstGeom prst="line">
            <a:avLst/>
          </a:prstGeom>
          <a:noFill/>
          <a:ln w="3175">
            <a:solidFill>
              <a:srgbClr val="FF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noProof="0" dirty="0">
              <a:solidFill>
                <a:schemeClr val="bg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515" b="27639"/>
          <a:stretch/>
        </p:blipFill>
        <p:spPr>
          <a:xfrm>
            <a:off x="11287124" y="6356350"/>
            <a:ext cx="409101" cy="322867"/>
          </a:xfrm>
          <a:prstGeom prst="rect">
            <a:avLst/>
          </a:prstGeom>
        </p:spPr>
      </p:pic>
      <p:sp>
        <p:nvSpPr>
          <p:cNvPr id="10" name="Rectangle 3">
            <a:extLst>
              <a:ext uri="{FF2B5EF4-FFF2-40B4-BE49-F238E27FC236}">
                <a16:creationId xmlns:a16="http://schemas.microsoft.com/office/drawing/2014/main" id="{351768F6-0674-4540-927F-016B3A3214C1}"/>
              </a:ext>
            </a:extLst>
          </p:cNvPr>
          <p:cNvSpPr/>
          <p:nvPr/>
        </p:nvSpPr>
        <p:spPr>
          <a:xfrm>
            <a:off x="5719408" y="2144"/>
            <a:ext cx="6490599" cy="6858001"/>
          </a:xfrm>
          <a:prstGeom prst="rect">
            <a:avLst/>
          </a:prstGeom>
          <a:solidFill>
            <a:srgbClr val="0D0D0D">
              <a:alpha val="85000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 defTabSz="801563">
              <a:defRPr/>
            </a:pPr>
            <a:endParaRPr lang="nb-NO" sz="788" dirty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BB4BAABF-31DF-4A89-8419-9A024BF2EBD2}"/>
              </a:ext>
            </a:extLst>
          </p:cNvPr>
          <p:cNvGrpSpPr/>
          <p:nvPr/>
        </p:nvGrpSpPr>
        <p:grpSpPr>
          <a:xfrm>
            <a:off x="7286530" y="659326"/>
            <a:ext cx="127788" cy="662140"/>
            <a:chOff x="7873659" y="1624839"/>
            <a:chExt cx="145772" cy="755327"/>
          </a:xfrm>
        </p:grpSpPr>
        <p:cxnSp>
          <p:nvCxnSpPr>
            <p:cNvPr id="24" name="Straight Connector 19">
              <a:extLst>
                <a:ext uri="{FF2B5EF4-FFF2-40B4-BE49-F238E27FC236}">
                  <a16:creationId xmlns:a16="http://schemas.microsoft.com/office/drawing/2014/main" id="{70CEE940-0713-4C5C-A408-C2C728FE398E}"/>
                </a:ext>
              </a:extLst>
            </p:cNvPr>
            <p:cNvCxnSpPr/>
            <p:nvPr/>
          </p:nvCxnSpPr>
          <p:spPr>
            <a:xfrm>
              <a:off x="7945107" y="1624839"/>
              <a:ext cx="0" cy="755327"/>
            </a:xfrm>
            <a:prstGeom prst="line">
              <a:avLst/>
            </a:prstGeom>
            <a:ln w="28575">
              <a:solidFill>
                <a:srgbClr val="646464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Oval 20">
              <a:extLst>
                <a:ext uri="{FF2B5EF4-FFF2-40B4-BE49-F238E27FC236}">
                  <a16:creationId xmlns:a16="http://schemas.microsoft.com/office/drawing/2014/main" id="{6FE3AF9D-9D77-4966-B64D-61E7D83BBF4F}"/>
                </a:ext>
              </a:extLst>
            </p:cNvPr>
            <p:cNvSpPr/>
            <p:nvPr/>
          </p:nvSpPr>
          <p:spPr>
            <a:xfrm>
              <a:off x="7873659" y="1930567"/>
              <a:ext cx="145772" cy="143872"/>
            </a:xfrm>
            <a:prstGeom prst="ellipse">
              <a:avLst/>
            </a:prstGeom>
            <a:solidFill>
              <a:srgbClr val="FFE600"/>
            </a:solidFill>
            <a:ln w="9525">
              <a:solidFill>
                <a:srgbClr val="FFE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 defTabSz="801563">
                <a:defRPr/>
              </a:pPr>
              <a:endParaRPr lang="nb-NO" sz="788" dirty="0">
                <a:solidFill>
                  <a:srgbClr val="404040"/>
                </a:solidFill>
                <a:latin typeface="Arial"/>
              </a:endParaRPr>
            </a:p>
          </p:txBody>
        </p:sp>
      </p:grpSp>
      <p:sp>
        <p:nvSpPr>
          <p:cNvPr id="37" name="文本框 36">
            <a:extLst>
              <a:ext uri="{FF2B5EF4-FFF2-40B4-BE49-F238E27FC236}">
                <a16:creationId xmlns:a16="http://schemas.microsoft.com/office/drawing/2014/main" id="{67F71F3B-7832-4236-B52D-36A1275945A1}"/>
              </a:ext>
            </a:extLst>
          </p:cNvPr>
          <p:cNvSpPr txBox="1"/>
          <p:nvPr/>
        </p:nvSpPr>
        <p:spPr>
          <a:xfrm>
            <a:off x="6877791" y="794520"/>
            <a:ext cx="72970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100" b="1" dirty="0">
                <a:solidFill>
                  <a:srgbClr val="FAE6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endParaRPr lang="zh-CN" altLang="en-US" sz="2100" b="1" dirty="0">
              <a:solidFill>
                <a:srgbClr val="FAE6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9" name="TextBox 1">
            <a:extLst>
              <a:ext uri="{FF2B5EF4-FFF2-40B4-BE49-F238E27FC236}">
                <a16:creationId xmlns:a16="http://schemas.microsoft.com/office/drawing/2014/main" id="{269A2818-7010-4492-9F91-465FB56463EB}"/>
              </a:ext>
            </a:extLst>
          </p:cNvPr>
          <p:cNvSpPr txBox="1"/>
          <p:nvPr/>
        </p:nvSpPr>
        <p:spPr>
          <a:xfrm>
            <a:off x="7676643" y="1771816"/>
            <a:ext cx="4225795" cy="272382"/>
          </a:xfrm>
          <a:prstGeom prst="rect">
            <a:avLst/>
          </a:prstGeom>
          <a:noFill/>
        </p:spPr>
        <p:txBody>
          <a:bodyPr wrap="square" lIns="0" tIns="36576" rIns="0" bIns="0" rtlCol="0" anchor="ctr">
            <a:spAutoFit/>
          </a:bodyPr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zh-CN" altLang="en-US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中介机构所遇到的难点</a:t>
            </a:r>
            <a:endParaRPr lang="en-US" altLang="zh-CN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2" name="TextBox 3">
            <a:extLst>
              <a:ext uri="{FF2B5EF4-FFF2-40B4-BE49-F238E27FC236}">
                <a16:creationId xmlns:a16="http://schemas.microsoft.com/office/drawing/2014/main" id="{E71129E5-A060-4FF4-AE20-190EF6B0E8CC}"/>
              </a:ext>
            </a:extLst>
          </p:cNvPr>
          <p:cNvSpPr txBox="1"/>
          <p:nvPr/>
        </p:nvSpPr>
        <p:spPr>
          <a:xfrm>
            <a:off x="7676642" y="2601540"/>
            <a:ext cx="3350209" cy="272382"/>
          </a:xfrm>
          <a:prstGeom prst="rect">
            <a:avLst/>
          </a:prstGeom>
          <a:noFill/>
        </p:spPr>
        <p:txBody>
          <a:bodyPr wrap="square" lIns="0" tIns="36576" rIns="0" bIns="0" rtlCol="0">
            <a:spAutoFit/>
          </a:bodyPr>
          <a:lstStyle>
            <a:defPPr>
              <a:defRPr lang="sv-SE"/>
            </a:defPPr>
            <a:lvl1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  <a:defRPr b="1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我们的解决方案</a:t>
            </a:r>
            <a:endParaRPr lang="nl-BE" dirty="0" err="1">
              <a:solidFill>
                <a:schemeClr val="bg1"/>
              </a:solidFill>
            </a:endParaRPr>
          </a:p>
        </p:txBody>
      </p:sp>
      <p:sp>
        <p:nvSpPr>
          <p:cNvPr id="63" name="TextBox 4">
            <a:extLst>
              <a:ext uri="{FF2B5EF4-FFF2-40B4-BE49-F238E27FC236}">
                <a16:creationId xmlns:a16="http://schemas.microsoft.com/office/drawing/2014/main" id="{82F72E2F-49AE-4CBB-8079-975BEE9DA2F5}"/>
              </a:ext>
            </a:extLst>
          </p:cNvPr>
          <p:cNvSpPr txBox="1"/>
          <p:nvPr/>
        </p:nvSpPr>
        <p:spPr>
          <a:xfrm>
            <a:off x="7676641" y="3507732"/>
            <a:ext cx="3350209" cy="272382"/>
          </a:xfrm>
          <a:prstGeom prst="rect">
            <a:avLst/>
          </a:prstGeom>
          <a:noFill/>
        </p:spPr>
        <p:txBody>
          <a:bodyPr wrap="square" lIns="0" tIns="36576" rIns="0" bIns="0" rtlCol="0">
            <a:spAutoFit/>
          </a:bodyPr>
          <a:lstStyle>
            <a:defPPr>
              <a:defRPr lang="sv-SE"/>
            </a:defPPr>
            <a:lvl1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  <a:defRPr b="1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项目案例介绍</a:t>
            </a:r>
            <a:endParaRPr lang="nl-BE" dirty="0" err="1">
              <a:solidFill>
                <a:schemeClr val="bg1"/>
              </a:solidFill>
            </a:endParaRPr>
          </a:p>
        </p:txBody>
      </p:sp>
      <p:sp>
        <p:nvSpPr>
          <p:cNvPr id="66" name="TextBox 5">
            <a:extLst>
              <a:ext uri="{FF2B5EF4-FFF2-40B4-BE49-F238E27FC236}">
                <a16:creationId xmlns:a16="http://schemas.microsoft.com/office/drawing/2014/main" id="{BDC7928C-8973-408D-ADED-A383660A6043}"/>
              </a:ext>
            </a:extLst>
          </p:cNvPr>
          <p:cNvSpPr txBox="1"/>
          <p:nvPr/>
        </p:nvSpPr>
        <p:spPr>
          <a:xfrm>
            <a:off x="7676643" y="5281502"/>
            <a:ext cx="3350209" cy="272382"/>
          </a:xfrm>
          <a:prstGeom prst="rect">
            <a:avLst/>
          </a:prstGeom>
          <a:noFill/>
        </p:spPr>
        <p:txBody>
          <a:bodyPr wrap="square" lIns="0" tIns="36576" rIns="0" bIns="0" rtlCol="0">
            <a:spAutoFit/>
          </a:bodyPr>
          <a:lstStyle>
            <a:defPPr>
              <a:defRPr lang="sv-SE"/>
            </a:defPPr>
            <a:lvl1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  <a:defRPr b="1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我们的经验和优势</a:t>
            </a:r>
            <a:endParaRPr lang="nl-BE" dirty="0" err="1">
              <a:solidFill>
                <a:schemeClr val="bg1"/>
              </a:solidFill>
            </a:endParaRPr>
          </a:p>
        </p:txBody>
      </p:sp>
      <p:sp>
        <p:nvSpPr>
          <p:cNvPr id="67" name="TextBox 1">
            <a:extLst>
              <a:ext uri="{FF2B5EF4-FFF2-40B4-BE49-F238E27FC236}">
                <a16:creationId xmlns:a16="http://schemas.microsoft.com/office/drawing/2014/main" id="{CF1AFC2B-D7F0-4C99-83BB-7A0F0CEBF890}"/>
              </a:ext>
            </a:extLst>
          </p:cNvPr>
          <p:cNvSpPr txBox="1"/>
          <p:nvPr/>
        </p:nvSpPr>
        <p:spPr>
          <a:xfrm>
            <a:off x="7676645" y="805901"/>
            <a:ext cx="4225795" cy="272382"/>
          </a:xfrm>
          <a:prstGeom prst="rect">
            <a:avLst/>
          </a:prstGeom>
          <a:noFill/>
        </p:spPr>
        <p:txBody>
          <a:bodyPr wrap="square" lIns="0" tIns="36576" rIns="0" bIns="0" rtlCol="0" anchor="ctr">
            <a:spAutoFit/>
          </a:bodyPr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zh-CN" altLang="en-US" b="1" dirty="0">
                <a:solidFill>
                  <a:srgbClr val="FFE6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首发上市信息系统专项核查的政策解读</a:t>
            </a:r>
            <a:endParaRPr lang="en-US" altLang="zh-CN" b="1" dirty="0">
              <a:solidFill>
                <a:srgbClr val="FFE6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8" name="TextBox 4">
            <a:extLst>
              <a:ext uri="{FF2B5EF4-FFF2-40B4-BE49-F238E27FC236}">
                <a16:creationId xmlns:a16="http://schemas.microsoft.com/office/drawing/2014/main" id="{AA075364-ED08-4EBE-B22F-1B0659101146}"/>
              </a:ext>
            </a:extLst>
          </p:cNvPr>
          <p:cNvSpPr txBox="1"/>
          <p:nvPr/>
        </p:nvSpPr>
        <p:spPr>
          <a:xfrm>
            <a:off x="7676641" y="4394617"/>
            <a:ext cx="3350209" cy="272382"/>
          </a:xfrm>
          <a:prstGeom prst="rect">
            <a:avLst/>
          </a:prstGeom>
          <a:noFill/>
        </p:spPr>
        <p:txBody>
          <a:bodyPr wrap="square" lIns="0" tIns="36576" rIns="0" bIns="0" rtlCol="0">
            <a:spAutoFit/>
          </a:bodyPr>
          <a:lstStyle>
            <a:defPPr>
              <a:defRPr lang="sv-SE"/>
            </a:defPPr>
            <a:lvl1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  <a:defRPr b="1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重点关注事项</a:t>
            </a:r>
            <a:endParaRPr lang="nl-BE" dirty="0" err="1">
              <a:solidFill>
                <a:schemeClr val="bg1"/>
              </a:solidFill>
            </a:endParaRPr>
          </a:p>
        </p:txBody>
      </p:sp>
      <p:sp>
        <p:nvSpPr>
          <p:cNvPr id="22" name="Oval 26">
            <a:extLst>
              <a:ext uri="{FF2B5EF4-FFF2-40B4-BE49-F238E27FC236}">
                <a16:creationId xmlns:a16="http://schemas.microsoft.com/office/drawing/2014/main" id="{43DBBB1E-E0B3-4A56-9C69-07B5933D18D1}"/>
              </a:ext>
            </a:extLst>
          </p:cNvPr>
          <p:cNvSpPr/>
          <p:nvPr/>
        </p:nvSpPr>
        <p:spPr>
          <a:xfrm>
            <a:off x="6026856" y="641239"/>
            <a:ext cx="734554" cy="707783"/>
          </a:xfrm>
          <a:prstGeom prst="ellipse">
            <a:avLst/>
          </a:prstGeom>
          <a:solidFill>
            <a:srgbClr val="FFE600"/>
          </a:solidFill>
          <a:ln w="9525" cap="flat" cmpd="sng" algn="ctr">
            <a:noFill/>
            <a:prstDash val="solid"/>
          </a:ln>
          <a:effectLst/>
        </p:spPr>
        <p:txBody>
          <a:bodyPr rtlCol="0" anchor="t" anchorCtr="0"/>
          <a:lstStyle/>
          <a:p>
            <a:pPr algn="ctr" defTabSz="801563">
              <a:defRPr/>
            </a:pPr>
            <a:endParaRPr lang="nb-NO" sz="788" kern="0" dirty="0">
              <a:solidFill>
                <a:srgbClr val="FFFFFF"/>
              </a:solidFill>
              <a:latin typeface="Arial"/>
            </a:endParaRPr>
          </a:p>
        </p:txBody>
      </p:sp>
      <p:grpSp>
        <p:nvGrpSpPr>
          <p:cNvPr id="72" name="组合 71">
            <a:extLst>
              <a:ext uri="{FF2B5EF4-FFF2-40B4-BE49-F238E27FC236}">
                <a16:creationId xmlns:a16="http://schemas.microsoft.com/office/drawing/2014/main" id="{028A2395-F058-42F5-A60A-749FA82AC60C}"/>
              </a:ext>
            </a:extLst>
          </p:cNvPr>
          <p:cNvGrpSpPr/>
          <p:nvPr/>
        </p:nvGrpSpPr>
        <p:grpSpPr>
          <a:xfrm>
            <a:off x="7301617" y="1548362"/>
            <a:ext cx="127788" cy="662140"/>
            <a:chOff x="7873659" y="1624839"/>
            <a:chExt cx="145772" cy="755327"/>
          </a:xfrm>
        </p:grpSpPr>
        <p:cxnSp>
          <p:nvCxnSpPr>
            <p:cNvPr id="73" name="Straight Connector 19">
              <a:extLst>
                <a:ext uri="{FF2B5EF4-FFF2-40B4-BE49-F238E27FC236}">
                  <a16:creationId xmlns:a16="http://schemas.microsoft.com/office/drawing/2014/main" id="{A0ECCE9D-CAAA-41AD-BBE6-EA17B8099E0F}"/>
                </a:ext>
              </a:extLst>
            </p:cNvPr>
            <p:cNvCxnSpPr/>
            <p:nvPr/>
          </p:nvCxnSpPr>
          <p:spPr>
            <a:xfrm>
              <a:off x="7945107" y="1624839"/>
              <a:ext cx="0" cy="755327"/>
            </a:xfrm>
            <a:prstGeom prst="line">
              <a:avLst/>
            </a:prstGeom>
            <a:ln w="28575">
              <a:solidFill>
                <a:srgbClr val="646464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Oval 20">
              <a:extLst>
                <a:ext uri="{FF2B5EF4-FFF2-40B4-BE49-F238E27FC236}">
                  <a16:creationId xmlns:a16="http://schemas.microsoft.com/office/drawing/2014/main" id="{413BD9BD-2F31-429B-A3E0-4DCD117A68A9}"/>
                </a:ext>
              </a:extLst>
            </p:cNvPr>
            <p:cNvSpPr/>
            <p:nvPr/>
          </p:nvSpPr>
          <p:spPr>
            <a:xfrm>
              <a:off x="7873659" y="1930567"/>
              <a:ext cx="145772" cy="143872"/>
            </a:xfrm>
            <a:prstGeom prst="ellipse">
              <a:avLst/>
            </a:prstGeom>
            <a:solidFill>
              <a:srgbClr val="FFE600"/>
            </a:solidFill>
            <a:ln w="9525">
              <a:solidFill>
                <a:srgbClr val="FFE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 defTabSz="801563">
                <a:defRPr/>
              </a:pPr>
              <a:endParaRPr lang="nb-NO" sz="788" dirty="0">
                <a:solidFill>
                  <a:srgbClr val="404040"/>
                </a:solidFill>
                <a:latin typeface="Arial"/>
              </a:endParaRPr>
            </a:p>
          </p:txBody>
        </p:sp>
      </p:grpSp>
      <p:sp>
        <p:nvSpPr>
          <p:cNvPr id="75" name="文本框 74">
            <a:extLst>
              <a:ext uri="{FF2B5EF4-FFF2-40B4-BE49-F238E27FC236}">
                <a16:creationId xmlns:a16="http://schemas.microsoft.com/office/drawing/2014/main" id="{225297AF-5BCD-4810-BF24-7CC584ACEC09}"/>
              </a:ext>
            </a:extLst>
          </p:cNvPr>
          <p:cNvSpPr txBox="1"/>
          <p:nvPr/>
        </p:nvSpPr>
        <p:spPr>
          <a:xfrm>
            <a:off x="6892878" y="1683556"/>
            <a:ext cx="72970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100" b="1" dirty="0">
                <a:solidFill>
                  <a:srgbClr val="FAE6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endParaRPr lang="zh-CN" altLang="en-US" sz="2100" b="1" dirty="0">
              <a:solidFill>
                <a:srgbClr val="FAE6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7" name="Oval 26">
            <a:extLst>
              <a:ext uri="{FF2B5EF4-FFF2-40B4-BE49-F238E27FC236}">
                <a16:creationId xmlns:a16="http://schemas.microsoft.com/office/drawing/2014/main" id="{2417CBDB-893D-40E3-9E5D-4D62DB5CC10A}"/>
              </a:ext>
            </a:extLst>
          </p:cNvPr>
          <p:cNvSpPr/>
          <p:nvPr/>
        </p:nvSpPr>
        <p:spPr>
          <a:xfrm>
            <a:off x="6041943" y="1549325"/>
            <a:ext cx="734554" cy="707783"/>
          </a:xfrm>
          <a:prstGeom prst="ellipse">
            <a:avLst/>
          </a:prstGeom>
          <a:solidFill>
            <a:srgbClr val="FFE600"/>
          </a:solidFill>
          <a:ln w="9525" cap="flat" cmpd="sng" algn="ctr">
            <a:noFill/>
            <a:prstDash val="solid"/>
          </a:ln>
          <a:effectLst/>
        </p:spPr>
        <p:txBody>
          <a:bodyPr rtlCol="0" anchor="t" anchorCtr="0"/>
          <a:lstStyle/>
          <a:p>
            <a:pPr algn="ctr" defTabSz="801563">
              <a:defRPr/>
            </a:pPr>
            <a:endParaRPr lang="nb-NO" sz="788" kern="0" dirty="0">
              <a:solidFill>
                <a:srgbClr val="FFFFFF"/>
              </a:solidFill>
              <a:latin typeface="Arial"/>
            </a:endParaRPr>
          </a:p>
        </p:txBody>
      </p:sp>
      <p:grpSp>
        <p:nvGrpSpPr>
          <p:cNvPr id="79" name="组合 78">
            <a:extLst>
              <a:ext uri="{FF2B5EF4-FFF2-40B4-BE49-F238E27FC236}">
                <a16:creationId xmlns:a16="http://schemas.microsoft.com/office/drawing/2014/main" id="{24A72C7C-3DFA-4E8A-A409-820A74AA1E0D}"/>
              </a:ext>
            </a:extLst>
          </p:cNvPr>
          <p:cNvGrpSpPr/>
          <p:nvPr/>
        </p:nvGrpSpPr>
        <p:grpSpPr>
          <a:xfrm>
            <a:off x="7324630" y="2421451"/>
            <a:ext cx="127788" cy="662140"/>
            <a:chOff x="7873659" y="1624839"/>
            <a:chExt cx="145772" cy="755327"/>
          </a:xfrm>
        </p:grpSpPr>
        <p:cxnSp>
          <p:nvCxnSpPr>
            <p:cNvPr id="80" name="Straight Connector 19">
              <a:extLst>
                <a:ext uri="{FF2B5EF4-FFF2-40B4-BE49-F238E27FC236}">
                  <a16:creationId xmlns:a16="http://schemas.microsoft.com/office/drawing/2014/main" id="{C5367F3F-70EE-4781-86BB-A09FE82CB2D9}"/>
                </a:ext>
              </a:extLst>
            </p:cNvPr>
            <p:cNvCxnSpPr/>
            <p:nvPr/>
          </p:nvCxnSpPr>
          <p:spPr>
            <a:xfrm>
              <a:off x="7945107" y="1624839"/>
              <a:ext cx="0" cy="755327"/>
            </a:xfrm>
            <a:prstGeom prst="line">
              <a:avLst/>
            </a:prstGeom>
            <a:ln w="28575">
              <a:solidFill>
                <a:srgbClr val="646464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Oval 20">
              <a:extLst>
                <a:ext uri="{FF2B5EF4-FFF2-40B4-BE49-F238E27FC236}">
                  <a16:creationId xmlns:a16="http://schemas.microsoft.com/office/drawing/2014/main" id="{6BC0D6AB-3F3D-448D-A074-40E5AEEEA0BC}"/>
                </a:ext>
              </a:extLst>
            </p:cNvPr>
            <p:cNvSpPr/>
            <p:nvPr/>
          </p:nvSpPr>
          <p:spPr>
            <a:xfrm>
              <a:off x="7873659" y="1930567"/>
              <a:ext cx="145772" cy="143872"/>
            </a:xfrm>
            <a:prstGeom prst="ellipse">
              <a:avLst/>
            </a:prstGeom>
            <a:solidFill>
              <a:srgbClr val="FFE600"/>
            </a:solidFill>
            <a:ln w="9525">
              <a:solidFill>
                <a:srgbClr val="FFE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 defTabSz="801563">
                <a:defRPr/>
              </a:pPr>
              <a:endParaRPr lang="nb-NO" sz="788" dirty="0">
                <a:solidFill>
                  <a:srgbClr val="404040"/>
                </a:solidFill>
                <a:latin typeface="Arial"/>
              </a:endParaRPr>
            </a:p>
          </p:txBody>
        </p:sp>
      </p:grpSp>
      <p:sp>
        <p:nvSpPr>
          <p:cNvPr id="82" name="文本框 81">
            <a:extLst>
              <a:ext uri="{FF2B5EF4-FFF2-40B4-BE49-F238E27FC236}">
                <a16:creationId xmlns:a16="http://schemas.microsoft.com/office/drawing/2014/main" id="{8EB860BA-7454-4821-9D5D-6710DF960B29}"/>
              </a:ext>
            </a:extLst>
          </p:cNvPr>
          <p:cNvSpPr txBox="1"/>
          <p:nvPr/>
        </p:nvSpPr>
        <p:spPr>
          <a:xfrm>
            <a:off x="6915891" y="2556645"/>
            <a:ext cx="72970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100" b="1" dirty="0">
                <a:solidFill>
                  <a:srgbClr val="FAE6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endParaRPr lang="zh-CN" altLang="en-US" sz="2100" b="1" dirty="0">
              <a:solidFill>
                <a:srgbClr val="FAE6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4" name="Oval 26">
            <a:extLst>
              <a:ext uri="{FF2B5EF4-FFF2-40B4-BE49-F238E27FC236}">
                <a16:creationId xmlns:a16="http://schemas.microsoft.com/office/drawing/2014/main" id="{E10FE6DC-3FC4-4CAE-931C-5BD3A01A9CAA}"/>
              </a:ext>
            </a:extLst>
          </p:cNvPr>
          <p:cNvSpPr/>
          <p:nvPr/>
        </p:nvSpPr>
        <p:spPr>
          <a:xfrm>
            <a:off x="6074481" y="2431939"/>
            <a:ext cx="734554" cy="707783"/>
          </a:xfrm>
          <a:prstGeom prst="ellipse">
            <a:avLst/>
          </a:prstGeom>
          <a:solidFill>
            <a:srgbClr val="FFE600"/>
          </a:solidFill>
          <a:ln w="9525" cap="flat" cmpd="sng" algn="ctr">
            <a:noFill/>
            <a:prstDash val="solid"/>
          </a:ln>
          <a:effectLst/>
        </p:spPr>
        <p:txBody>
          <a:bodyPr rtlCol="0" anchor="t" anchorCtr="0"/>
          <a:lstStyle/>
          <a:p>
            <a:pPr algn="ctr" defTabSz="801563">
              <a:defRPr/>
            </a:pPr>
            <a:endParaRPr lang="nb-NO" sz="788" kern="0" dirty="0">
              <a:solidFill>
                <a:srgbClr val="FFFFFF"/>
              </a:solidFill>
              <a:latin typeface="Arial"/>
            </a:endParaRPr>
          </a:p>
        </p:txBody>
      </p:sp>
      <p:grpSp>
        <p:nvGrpSpPr>
          <p:cNvPr id="86" name="组合 85">
            <a:extLst>
              <a:ext uri="{FF2B5EF4-FFF2-40B4-BE49-F238E27FC236}">
                <a16:creationId xmlns:a16="http://schemas.microsoft.com/office/drawing/2014/main" id="{608661BF-F3CC-4CD2-BDF9-7C508D89636C}"/>
              </a:ext>
            </a:extLst>
          </p:cNvPr>
          <p:cNvGrpSpPr/>
          <p:nvPr/>
        </p:nvGrpSpPr>
        <p:grpSpPr>
          <a:xfrm>
            <a:off x="7324630" y="3354764"/>
            <a:ext cx="127788" cy="662140"/>
            <a:chOff x="7873659" y="1624839"/>
            <a:chExt cx="145772" cy="755327"/>
          </a:xfrm>
        </p:grpSpPr>
        <p:cxnSp>
          <p:nvCxnSpPr>
            <p:cNvPr id="87" name="Straight Connector 19">
              <a:extLst>
                <a:ext uri="{FF2B5EF4-FFF2-40B4-BE49-F238E27FC236}">
                  <a16:creationId xmlns:a16="http://schemas.microsoft.com/office/drawing/2014/main" id="{B2CAA0DE-17D7-4CCF-B68F-01EA8E5CF83D}"/>
                </a:ext>
              </a:extLst>
            </p:cNvPr>
            <p:cNvCxnSpPr/>
            <p:nvPr/>
          </p:nvCxnSpPr>
          <p:spPr>
            <a:xfrm>
              <a:off x="7945107" y="1624839"/>
              <a:ext cx="0" cy="755327"/>
            </a:xfrm>
            <a:prstGeom prst="line">
              <a:avLst/>
            </a:prstGeom>
            <a:ln w="28575">
              <a:solidFill>
                <a:srgbClr val="646464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Oval 20">
              <a:extLst>
                <a:ext uri="{FF2B5EF4-FFF2-40B4-BE49-F238E27FC236}">
                  <a16:creationId xmlns:a16="http://schemas.microsoft.com/office/drawing/2014/main" id="{0884D870-2AC3-4D8A-A4BD-D70A2D86F3A4}"/>
                </a:ext>
              </a:extLst>
            </p:cNvPr>
            <p:cNvSpPr/>
            <p:nvPr/>
          </p:nvSpPr>
          <p:spPr>
            <a:xfrm>
              <a:off x="7873659" y="1930567"/>
              <a:ext cx="145772" cy="143872"/>
            </a:xfrm>
            <a:prstGeom prst="ellipse">
              <a:avLst/>
            </a:prstGeom>
            <a:solidFill>
              <a:srgbClr val="FFE600"/>
            </a:solidFill>
            <a:ln w="9525">
              <a:solidFill>
                <a:srgbClr val="FFE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 defTabSz="801563">
                <a:defRPr/>
              </a:pPr>
              <a:endParaRPr lang="nb-NO" sz="788" dirty="0">
                <a:solidFill>
                  <a:srgbClr val="404040"/>
                </a:solidFill>
                <a:latin typeface="Arial"/>
              </a:endParaRPr>
            </a:p>
          </p:txBody>
        </p:sp>
      </p:grpSp>
      <p:sp>
        <p:nvSpPr>
          <p:cNvPr id="89" name="文本框 88">
            <a:extLst>
              <a:ext uri="{FF2B5EF4-FFF2-40B4-BE49-F238E27FC236}">
                <a16:creationId xmlns:a16="http://schemas.microsoft.com/office/drawing/2014/main" id="{1C6422E8-AB6A-474E-A7C4-FE3CCBE29C50}"/>
              </a:ext>
            </a:extLst>
          </p:cNvPr>
          <p:cNvSpPr txBox="1"/>
          <p:nvPr/>
        </p:nvSpPr>
        <p:spPr>
          <a:xfrm>
            <a:off x="6915891" y="3489958"/>
            <a:ext cx="72970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100" b="1" dirty="0">
                <a:solidFill>
                  <a:srgbClr val="FAE6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4.</a:t>
            </a:r>
            <a:endParaRPr lang="zh-CN" altLang="en-US" sz="2100" b="1" dirty="0">
              <a:solidFill>
                <a:srgbClr val="FAE6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1" name="Oval 26">
            <a:extLst>
              <a:ext uri="{FF2B5EF4-FFF2-40B4-BE49-F238E27FC236}">
                <a16:creationId xmlns:a16="http://schemas.microsoft.com/office/drawing/2014/main" id="{5F61BAE2-CF1A-4FCE-B173-E7E4BFC6EC1D}"/>
              </a:ext>
            </a:extLst>
          </p:cNvPr>
          <p:cNvSpPr/>
          <p:nvPr/>
        </p:nvSpPr>
        <p:spPr>
          <a:xfrm>
            <a:off x="6064956" y="3346202"/>
            <a:ext cx="734554" cy="707783"/>
          </a:xfrm>
          <a:prstGeom prst="ellipse">
            <a:avLst/>
          </a:prstGeom>
          <a:solidFill>
            <a:srgbClr val="FFE600"/>
          </a:solidFill>
          <a:ln w="9525" cap="flat" cmpd="sng" algn="ctr">
            <a:noFill/>
            <a:prstDash val="solid"/>
          </a:ln>
          <a:effectLst/>
        </p:spPr>
        <p:txBody>
          <a:bodyPr rtlCol="0" anchor="t" anchorCtr="0"/>
          <a:lstStyle/>
          <a:p>
            <a:pPr algn="ctr" defTabSz="801563">
              <a:defRPr/>
            </a:pPr>
            <a:endParaRPr lang="nb-NO" sz="788" kern="0" dirty="0">
              <a:solidFill>
                <a:srgbClr val="FFFFFF"/>
              </a:solidFill>
              <a:latin typeface="Arial"/>
            </a:endParaRPr>
          </a:p>
        </p:txBody>
      </p:sp>
      <p:grpSp>
        <p:nvGrpSpPr>
          <p:cNvPr id="93" name="组合 92">
            <a:extLst>
              <a:ext uri="{FF2B5EF4-FFF2-40B4-BE49-F238E27FC236}">
                <a16:creationId xmlns:a16="http://schemas.microsoft.com/office/drawing/2014/main" id="{54CF201F-C863-4FD6-A2FD-3F3CC75AE7AD}"/>
              </a:ext>
            </a:extLst>
          </p:cNvPr>
          <p:cNvGrpSpPr/>
          <p:nvPr/>
        </p:nvGrpSpPr>
        <p:grpSpPr>
          <a:xfrm>
            <a:off x="7335285" y="4238106"/>
            <a:ext cx="127788" cy="662140"/>
            <a:chOff x="7873659" y="1624839"/>
            <a:chExt cx="145772" cy="755327"/>
          </a:xfrm>
        </p:grpSpPr>
        <p:cxnSp>
          <p:nvCxnSpPr>
            <p:cNvPr id="94" name="Straight Connector 19">
              <a:extLst>
                <a:ext uri="{FF2B5EF4-FFF2-40B4-BE49-F238E27FC236}">
                  <a16:creationId xmlns:a16="http://schemas.microsoft.com/office/drawing/2014/main" id="{B0923121-1CD7-4290-AD09-D48B50A3AD69}"/>
                </a:ext>
              </a:extLst>
            </p:cNvPr>
            <p:cNvCxnSpPr/>
            <p:nvPr/>
          </p:nvCxnSpPr>
          <p:spPr>
            <a:xfrm>
              <a:off x="7945107" y="1624839"/>
              <a:ext cx="0" cy="755327"/>
            </a:xfrm>
            <a:prstGeom prst="line">
              <a:avLst/>
            </a:prstGeom>
            <a:ln w="28575">
              <a:solidFill>
                <a:srgbClr val="646464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Oval 20">
              <a:extLst>
                <a:ext uri="{FF2B5EF4-FFF2-40B4-BE49-F238E27FC236}">
                  <a16:creationId xmlns:a16="http://schemas.microsoft.com/office/drawing/2014/main" id="{5A8C5971-E436-4629-ABCA-4E3750152E7E}"/>
                </a:ext>
              </a:extLst>
            </p:cNvPr>
            <p:cNvSpPr/>
            <p:nvPr/>
          </p:nvSpPr>
          <p:spPr>
            <a:xfrm>
              <a:off x="7873659" y="1930567"/>
              <a:ext cx="145772" cy="143872"/>
            </a:xfrm>
            <a:prstGeom prst="ellipse">
              <a:avLst/>
            </a:prstGeom>
            <a:solidFill>
              <a:srgbClr val="FFE600"/>
            </a:solidFill>
            <a:ln w="9525">
              <a:solidFill>
                <a:srgbClr val="FFE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 defTabSz="801563">
                <a:defRPr/>
              </a:pPr>
              <a:endParaRPr lang="nb-NO" sz="788" dirty="0">
                <a:solidFill>
                  <a:srgbClr val="404040"/>
                </a:solidFill>
                <a:latin typeface="Arial"/>
              </a:endParaRPr>
            </a:p>
          </p:txBody>
        </p:sp>
      </p:grpSp>
      <p:sp>
        <p:nvSpPr>
          <p:cNvPr id="96" name="文本框 95">
            <a:extLst>
              <a:ext uri="{FF2B5EF4-FFF2-40B4-BE49-F238E27FC236}">
                <a16:creationId xmlns:a16="http://schemas.microsoft.com/office/drawing/2014/main" id="{23098DBB-99EE-4568-9D84-082E42CA7760}"/>
              </a:ext>
            </a:extLst>
          </p:cNvPr>
          <p:cNvSpPr txBox="1"/>
          <p:nvPr/>
        </p:nvSpPr>
        <p:spPr>
          <a:xfrm>
            <a:off x="6926546" y="4373300"/>
            <a:ext cx="72970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100" b="1" dirty="0">
                <a:solidFill>
                  <a:srgbClr val="FAE6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5.</a:t>
            </a:r>
            <a:endParaRPr lang="zh-CN" altLang="en-US" sz="2100" b="1" dirty="0">
              <a:solidFill>
                <a:srgbClr val="FAE6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97" name="组合 96">
            <a:extLst>
              <a:ext uri="{FF2B5EF4-FFF2-40B4-BE49-F238E27FC236}">
                <a16:creationId xmlns:a16="http://schemas.microsoft.com/office/drawing/2014/main" id="{117731B5-7FCC-4C09-A558-40D5D04A52EA}"/>
              </a:ext>
            </a:extLst>
          </p:cNvPr>
          <p:cNvGrpSpPr/>
          <p:nvPr/>
        </p:nvGrpSpPr>
        <p:grpSpPr>
          <a:xfrm>
            <a:off x="6075611" y="4248594"/>
            <a:ext cx="734554" cy="707783"/>
            <a:chOff x="6026856" y="650764"/>
            <a:chExt cx="734554" cy="707783"/>
          </a:xfrm>
        </p:grpSpPr>
        <p:sp>
          <p:nvSpPr>
            <p:cNvPr id="98" name="Oval 26">
              <a:extLst>
                <a:ext uri="{FF2B5EF4-FFF2-40B4-BE49-F238E27FC236}">
                  <a16:creationId xmlns:a16="http://schemas.microsoft.com/office/drawing/2014/main" id="{5DC2BCA5-1575-4C6B-BE6A-EA4B35346D11}"/>
                </a:ext>
              </a:extLst>
            </p:cNvPr>
            <p:cNvSpPr/>
            <p:nvPr/>
          </p:nvSpPr>
          <p:spPr>
            <a:xfrm>
              <a:off x="6026856" y="650764"/>
              <a:ext cx="734554" cy="707783"/>
            </a:xfrm>
            <a:prstGeom prst="ellipse">
              <a:avLst/>
            </a:prstGeom>
            <a:solidFill>
              <a:srgbClr val="FFE600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t" anchorCtr="0"/>
            <a:lstStyle/>
            <a:p>
              <a:pPr algn="ctr" defTabSz="801563">
                <a:defRPr/>
              </a:pPr>
              <a:endParaRPr lang="nb-NO" sz="788" kern="0" dirty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99" name="图形 98" descr="教室">
              <a:extLst>
                <a:ext uri="{FF2B5EF4-FFF2-40B4-BE49-F238E27FC236}">
                  <a16:creationId xmlns:a16="http://schemas.microsoft.com/office/drawing/2014/main" id="{CBC0EC4E-B553-4FC3-83F8-918B373A8CF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143736" y="764069"/>
              <a:ext cx="493211" cy="493211"/>
            </a:xfrm>
            <a:prstGeom prst="rect">
              <a:avLst/>
            </a:prstGeom>
          </p:spPr>
        </p:pic>
      </p:grpSp>
      <p:grpSp>
        <p:nvGrpSpPr>
          <p:cNvPr id="107" name="组合 106">
            <a:extLst>
              <a:ext uri="{FF2B5EF4-FFF2-40B4-BE49-F238E27FC236}">
                <a16:creationId xmlns:a16="http://schemas.microsoft.com/office/drawing/2014/main" id="{5BF49CEA-0702-422D-8FB3-C750BA966BD0}"/>
              </a:ext>
            </a:extLst>
          </p:cNvPr>
          <p:cNvGrpSpPr/>
          <p:nvPr/>
        </p:nvGrpSpPr>
        <p:grpSpPr>
          <a:xfrm>
            <a:off x="7350424" y="5095687"/>
            <a:ext cx="127788" cy="662140"/>
            <a:chOff x="7873659" y="1624839"/>
            <a:chExt cx="145772" cy="755327"/>
          </a:xfrm>
        </p:grpSpPr>
        <p:cxnSp>
          <p:nvCxnSpPr>
            <p:cNvPr id="108" name="Straight Connector 19">
              <a:extLst>
                <a:ext uri="{FF2B5EF4-FFF2-40B4-BE49-F238E27FC236}">
                  <a16:creationId xmlns:a16="http://schemas.microsoft.com/office/drawing/2014/main" id="{BAC7FD1B-B3A0-4805-8A51-C6E7574129EC}"/>
                </a:ext>
              </a:extLst>
            </p:cNvPr>
            <p:cNvCxnSpPr/>
            <p:nvPr/>
          </p:nvCxnSpPr>
          <p:spPr>
            <a:xfrm>
              <a:off x="7945107" y="1624839"/>
              <a:ext cx="0" cy="755327"/>
            </a:xfrm>
            <a:prstGeom prst="line">
              <a:avLst/>
            </a:prstGeom>
            <a:ln w="28575">
              <a:solidFill>
                <a:srgbClr val="646464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Oval 20">
              <a:extLst>
                <a:ext uri="{FF2B5EF4-FFF2-40B4-BE49-F238E27FC236}">
                  <a16:creationId xmlns:a16="http://schemas.microsoft.com/office/drawing/2014/main" id="{347B5F04-685C-4A0F-8487-27D84EA29094}"/>
                </a:ext>
              </a:extLst>
            </p:cNvPr>
            <p:cNvSpPr/>
            <p:nvPr/>
          </p:nvSpPr>
          <p:spPr>
            <a:xfrm>
              <a:off x="7873659" y="1930567"/>
              <a:ext cx="145772" cy="143872"/>
            </a:xfrm>
            <a:prstGeom prst="ellipse">
              <a:avLst/>
            </a:prstGeom>
            <a:solidFill>
              <a:srgbClr val="FFE600"/>
            </a:solidFill>
            <a:ln w="9525">
              <a:solidFill>
                <a:srgbClr val="FFE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 defTabSz="801563">
                <a:defRPr/>
              </a:pPr>
              <a:endParaRPr lang="nb-NO" sz="788" dirty="0">
                <a:solidFill>
                  <a:srgbClr val="404040"/>
                </a:solidFill>
                <a:latin typeface="Arial"/>
              </a:endParaRPr>
            </a:p>
          </p:txBody>
        </p:sp>
      </p:grpSp>
      <p:sp>
        <p:nvSpPr>
          <p:cNvPr id="110" name="文本框 109">
            <a:extLst>
              <a:ext uri="{FF2B5EF4-FFF2-40B4-BE49-F238E27FC236}">
                <a16:creationId xmlns:a16="http://schemas.microsoft.com/office/drawing/2014/main" id="{6B1295F4-3D4F-416E-BD6B-EC26D391E84A}"/>
              </a:ext>
            </a:extLst>
          </p:cNvPr>
          <p:cNvSpPr txBox="1"/>
          <p:nvPr/>
        </p:nvSpPr>
        <p:spPr>
          <a:xfrm>
            <a:off x="6941685" y="5230881"/>
            <a:ext cx="72970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100" b="1" dirty="0">
                <a:solidFill>
                  <a:srgbClr val="FAE6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6.</a:t>
            </a:r>
            <a:endParaRPr lang="zh-CN" altLang="en-US" sz="2100" b="1" dirty="0">
              <a:solidFill>
                <a:srgbClr val="FAE6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2" name="Oval 26">
            <a:extLst>
              <a:ext uri="{FF2B5EF4-FFF2-40B4-BE49-F238E27FC236}">
                <a16:creationId xmlns:a16="http://schemas.microsoft.com/office/drawing/2014/main" id="{54C59230-4122-4011-8267-81155F4797B4}"/>
              </a:ext>
            </a:extLst>
          </p:cNvPr>
          <p:cNvSpPr/>
          <p:nvPr/>
        </p:nvSpPr>
        <p:spPr>
          <a:xfrm>
            <a:off x="6090750" y="5106175"/>
            <a:ext cx="734554" cy="707783"/>
          </a:xfrm>
          <a:prstGeom prst="ellipse">
            <a:avLst/>
          </a:prstGeom>
          <a:solidFill>
            <a:srgbClr val="FFE600"/>
          </a:solidFill>
          <a:ln w="9525" cap="flat" cmpd="sng" algn="ctr">
            <a:noFill/>
            <a:prstDash val="solid"/>
          </a:ln>
          <a:effectLst/>
        </p:spPr>
        <p:txBody>
          <a:bodyPr rtlCol="0" anchor="t" anchorCtr="0"/>
          <a:lstStyle/>
          <a:p>
            <a:pPr algn="ctr" defTabSz="801563">
              <a:defRPr/>
            </a:pPr>
            <a:endParaRPr lang="nb-NO" sz="788" kern="0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114" name="Graphic 34" descr="Teacher">
            <a:extLst>
              <a:ext uri="{FF2B5EF4-FFF2-40B4-BE49-F238E27FC236}">
                <a16:creationId xmlns:a16="http://schemas.microsoft.com/office/drawing/2014/main" id="{6C4B8BA3-2173-409B-8A78-C9C3816D0F2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144673" y="5191809"/>
            <a:ext cx="588845" cy="552214"/>
          </a:xfrm>
          <a:prstGeom prst="rect">
            <a:avLst/>
          </a:prstGeom>
        </p:spPr>
      </p:pic>
      <p:pic>
        <p:nvPicPr>
          <p:cNvPr id="13" name="图形 12" descr="客户审核">
            <a:extLst>
              <a:ext uri="{FF2B5EF4-FFF2-40B4-BE49-F238E27FC236}">
                <a16:creationId xmlns:a16="http://schemas.microsoft.com/office/drawing/2014/main" id="{ECA77422-4834-44B4-BA70-48FC82890E1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166374" y="775531"/>
            <a:ext cx="493211" cy="493211"/>
          </a:xfrm>
          <a:prstGeom prst="rect">
            <a:avLst/>
          </a:prstGeom>
        </p:spPr>
      </p:pic>
      <p:pic>
        <p:nvPicPr>
          <p:cNvPr id="3" name="图形 2" descr="集体讨论">
            <a:extLst>
              <a:ext uri="{FF2B5EF4-FFF2-40B4-BE49-F238E27FC236}">
                <a16:creationId xmlns:a16="http://schemas.microsoft.com/office/drawing/2014/main" id="{B29B56C4-61DF-4279-960F-1178797266A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181835" y="2491125"/>
            <a:ext cx="493211" cy="493211"/>
          </a:xfrm>
          <a:prstGeom prst="rect">
            <a:avLst/>
          </a:prstGeom>
        </p:spPr>
      </p:pic>
      <p:pic>
        <p:nvPicPr>
          <p:cNvPr id="115" name="Graphic 33" descr="Presentation with pie chart">
            <a:extLst>
              <a:ext uri="{FF2B5EF4-FFF2-40B4-BE49-F238E27FC236}">
                <a16:creationId xmlns:a16="http://schemas.microsoft.com/office/drawing/2014/main" id="{CD122E4E-E4C4-4417-B7B6-A9E141222270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110548" y="3396161"/>
            <a:ext cx="658614" cy="658614"/>
          </a:xfrm>
          <a:prstGeom prst="rect">
            <a:avLst/>
          </a:prstGeom>
        </p:spPr>
      </p:pic>
      <p:pic>
        <p:nvPicPr>
          <p:cNvPr id="19" name="图形 18" descr="靶心">
            <a:extLst>
              <a:ext uri="{FF2B5EF4-FFF2-40B4-BE49-F238E27FC236}">
                <a16:creationId xmlns:a16="http://schemas.microsoft.com/office/drawing/2014/main" id="{6532DFEF-5DB9-4AF5-9366-6846296900BD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112634" y="1599185"/>
            <a:ext cx="596587" cy="596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444126"/>
      </p:ext>
    </p:extLst>
  </p:cSld>
  <p:clrMapOvr>
    <a:masterClrMapping/>
  </p:clrMapOvr>
</p:sld>
</file>

<file path=ppt/theme/theme1.xml><?xml version="1.0" encoding="utf-8"?>
<a:theme xmlns:a="http://schemas.openxmlformats.org/drawingml/2006/main" name="EY dark background">
  <a:themeElements>
    <a:clrScheme name="EY Color">
      <a:dk1>
        <a:srgbClr val="2E2E38"/>
      </a:dk1>
      <a:lt1>
        <a:sysClr val="window" lastClr="FFFFFF"/>
      </a:lt1>
      <a:dk2>
        <a:srgbClr val="FFE600"/>
      </a:dk2>
      <a:lt2>
        <a:srgbClr val="000000"/>
      </a:lt2>
      <a:accent1>
        <a:srgbClr val="2DB757"/>
      </a:accent1>
      <a:accent2>
        <a:srgbClr val="27ACAA"/>
      </a:accent2>
      <a:accent3>
        <a:srgbClr val="188CE5"/>
      </a:accent3>
      <a:accent4>
        <a:srgbClr val="3D108A"/>
      </a:accent4>
      <a:accent5>
        <a:srgbClr val="FF4136"/>
      </a:accent5>
      <a:accent6>
        <a:srgbClr val="FF6D00"/>
      </a:accent6>
      <a:hlink>
        <a:srgbClr val="0000FF"/>
      </a:hlink>
      <a:folHlink>
        <a:srgbClr val="800080"/>
      </a:folHlink>
    </a:clrScheme>
    <a:fontScheme name="Custom 1">
      <a:majorFont>
        <a:latin typeface="EYInterstate Light"/>
        <a:ea typeface=""/>
        <a:cs typeface=""/>
      </a:majorFont>
      <a:minorFont>
        <a:latin typeface="EYInterstate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2225" cap="flat" cmpd="sng">
          <a:solidFill>
            <a:srgbClr val="FFE600"/>
          </a:solidFill>
          <a:prstDash val="solid"/>
          <a:round/>
          <a:headEnd type="triangle" w="med" len="lg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wrap="none" lIns="0" tIns="0" rIns="0" bIns="0" anchor="ctr"/>
      <a:lstStyle>
        <a:defPPr marL="0" marR="0" indent="0" algn="l" defTabSz="91440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kern="0" cap="none" spc="0" normalizeH="0" baseline="0" noProof="0">
            <a:ln>
              <a:noFill/>
            </a:ln>
            <a:solidFill>
              <a:srgbClr val="646464"/>
            </a:solidFill>
            <a:effectLst/>
            <a:uLnTx/>
            <a:uFillTx/>
            <a:latin typeface="黑体" panose="02010609060101010101" pitchFamily="49" charset="-122"/>
            <a:ea typeface="黑体" panose="02010609060101010101" pitchFamily="49" charset="-122"/>
          </a:defRPr>
        </a:defPPr>
      </a:lstStyle>
    </a:spDef>
    <a:lnDef>
      <a:spPr>
        <a:ln w="9525">
          <a:solidFill>
            <a:schemeClr val="accent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36576" rIns="0" bIns="0" rtlCol="0">
        <a:spAutoFit/>
      </a:bodyPr>
      <a:lstStyle>
        <a:defPPr marL="356616" indent="-356616">
          <a:lnSpc>
            <a:spcPct val="85000"/>
          </a:lnSpc>
          <a:spcAft>
            <a:spcPts val="600"/>
          </a:spcAft>
          <a:buClr>
            <a:schemeClr val="accent2"/>
          </a:buClr>
          <a:buSzPct val="70000"/>
          <a:buFont typeface="Arial" pitchFamily="34" charset="0"/>
          <a:buChar char="►"/>
          <a:defRPr sz="1200" dirty="0" err="1" smtClean="0">
            <a:solidFill>
              <a:schemeClr val="bg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GC_EY_widescreen_presentation_2019_CN.potx" id="{94DEA89B-5B92-4EA3-B8EC-24DDFA92D9CC}" vid="{6861E7A6-0997-4B13-99B2-CA991CD4088B}"/>
    </a:ext>
  </a:extLst>
</a:theme>
</file>

<file path=ppt/theme/theme2.xml><?xml version="1.0" encoding="utf-8"?>
<a:theme xmlns:a="http://schemas.openxmlformats.org/drawingml/2006/main" name="EY light background">
  <a:themeElements>
    <a:clrScheme name="Custom 8">
      <a:dk1>
        <a:srgbClr val="FFFFFF"/>
      </a:dk1>
      <a:lt1>
        <a:srgbClr val="2E2E38"/>
      </a:lt1>
      <a:dk2>
        <a:srgbClr val="FFE600"/>
      </a:dk2>
      <a:lt2>
        <a:srgbClr val="000000"/>
      </a:lt2>
      <a:accent1>
        <a:srgbClr val="2DB757"/>
      </a:accent1>
      <a:accent2>
        <a:srgbClr val="27ACAA"/>
      </a:accent2>
      <a:accent3>
        <a:srgbClr val="188CE5"/>
      </a:accent3>
      <a:accent4>
        <a:srgbClr val="3D108A"/>
      </a:accent4>
      <a:accent5>
        <a:srgbClr val="FF4136"/>
      </a:accent5>
      <a:accent6>
        <a:srgbClr val="FF6D00"/>
      </a:accent6>
      <a:hlink>
        <a:srgbClr val="0000FF"/>
      </a:hlink>
      <a:folHlink>
        <a:srgbClr val="800080"/>
      </a:folHlink>
    </a:clrScheme>
    <a:fontScheme name="Custom 1">
      <a:majorFont>
        <a:latin typeface="EYInterstate Light"/>
        <a:ea typeface=""/>
        <a:cs typeface=""/>
      </a:majorFont>
      <a:minorFont>
        <a:latin typeface="EYInterstate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1"/>
          </a:solidFill>
        </a:ln>
      </a:spPr>
      <a:bodyPr rtlCol="0" anchor="t" anchorCtr="0"/>
      <a:lstStyle>
        <a:defPPr algn="ctr">
          <a:defRPr sz="12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36576" rIns="0" bIns="0" rtlCol="0">
        <a:spAutoFit/>
      </a:bodyPr>
      <a:lstStyle>
        <a:defPPr marL="356616" indent="-356616">
          <a:lnSpc>
            <a:spcPct val="85000"/>
          </a:lnSpc>
          <a:spcAft>
            <a:spcPts val="600"/>
          </a:spcAft>
          <a:buClr>
            <a:schemeClr val="accent2"/>
          </a:buClr>
          <a:buSzPct val="70000"/>
          <a:buFont typeface="Arial" pitchFamily="34" charset="0"/>
          <a:buChar char="►"/>
          <a:defRPr sz="1200" dirty="0" err="1" smtClean="0">
            <a:solidFill>
              <a:schemeClr val="bg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GC_EY_widescreen_presentation_2019_CN.potx" id="{94DEA89B-5B92-4EA3-B8EC-24DDFA92D9CC}" vid="{FE2CF30D-16BF-4607-8FA8-50C2512DBE97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GC_EY_widescreen_presentation_2019_CN</Template>
  <TotalTime>0</TotalTime>
  <Words>316</Words>
  <Application>Microsoft Office PowerPoint</Application>
  <PresentationFormat>Custom</PresentationFormat>
  <Paragraphs>40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Arial</vt:lpstr>
      <vt:lpstr>EYInterstate</vt:lpstr>
      <vt:lpstr>EYInterstate Light</vt:lpstr>
      <vt:lpstr>Georgia</vt:lpstr>
      <vt:lpstr>Times New Roman</vt:lpstr>
      <vt:lpstr>黑体</vt:lpstr>
      <vt:lpstr>EY dark background</vt:lpstr>
      <vt:lpstr>EY light background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2019-11-20T04:22:11Z</dcterms:created>
  <dcterms:modified xsi:type="dcterms:W3CDTF">2021-04-22T01:54:14Z</dcterms:modified>
  <cp:contentStatus/>
</cp:coreProperties>
</file>